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47"/>
  </p:notesMasterIdLst>
  <p:sldIdLst>
    <p:sldId id="1004" r:id="rId2"/>
    <p:sldId id="281" r:id="rId3"/>
    <p:sldId id="257" r:id="rId4"/>
    <p:sldId id="722" r:id="rId5"/>
    <p:sldId id="720" r:id="rId6"/>
    <p:sldId id="721" r:id="rId7"/>
    <p:sldId id="723" r:id="rId8"/>
    <p:sldId id="371" r:id="rId9"/>
    <p:sldId id="372" r:id="rId10"/>
    <p:sldId id="373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11" r:id="rId19"/>
    <p:sldId id="793" r:id="rId20"/>
    <p:sldId id="1003" r:id="rId21"/>
    <p:sldId id="1001" r:id="rId22"/>
    <p:sldId id="794" r:id="rId23"/>
    <p:sldId id="795" r:id="rId24"/>
    <p:sldId id="796" r:id="rId25"/>
    <p:sldId id="797" r:id="rId26"/>
    <p:sldId id="798" r:id="rId27"/>
    <p:sldId id="1002" r:id="rId28"/>
    <p:sldId id="799" r:id="rId29"/>
    <p:sldId id="724" r:id="rId30"/>
    <p:sldId id="386" r:id="rId31"/>
    <p:sldId id="312" r:id="rId32"/>
    <p:sldId id="313" r:id="rId33"/>
    <p:sldId id="314" r:id="rId34"/>
    <p:sldId id="309" r:id="rId35"/>
    <p:sldId id="315" r:id="rId36"/>
    <p:sldId id="338" r:id="rId37"/>
    <p:sldId id="333" r:id="rId38"/>
    <p:sldId id="334" r:id="rId39"/>
    <p:sldId id="339" r:id="rId40"/>
    <p:sldId id="717" r:id="rId41"/>
    <p:sldId id="718" r:id="rId42"/>
    <p:sldId id="719" r:id="rId43"/>
    <p:sldId id="803" r:id="rId44"/>
    <p:sldId id="804" r:id="rId45"/>
    <p:sldId id="357" r:id="rId4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1855" autoAdjust="0"/>
  </p:normalViewPr>
  <p:slideViewPr>
    <p:cSldViewPr>
      <p:cViewPr varScale="1">
        <p:scale>
          <a:sx n="76" d="100"/>
          <a:sy n="76" d="100"/>
        </p:scale>
        <p:origin x="854" y="8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 Huong" userId="c5dca45e-dc47-4752-94e4-9947ab5ac676" providerId="ADAL" clId="{1B71AF8E-C132-404A-9640-90DA650C94A8}"/>
    <pc:docChg chg="custSel modSld">
      <pc:chgData name="Nguyen Thi Thu Huong" userId="c5dca45e-dc47-4752-94e4-9947ab5ac676" providerId="ADAL" clId="{1B71AF8E-C132-404A-9640-90DA650C94A8}" dt="2024-11-02T02:43:09.508" v="2" actId="22"/>
      <pc:docMkLst>
        <pc:docMk/>
      </pc:docMkLst>
      <pc:sldChg chg="delSp mod">
        <pc:chgData name="Nguyen Thi Thu Huong" userId="c5dca45e-dc47-4752-94e4-9947ab5ac676" providerId="ADAL" clId="{1B71AF8E-C132-404A-9640-90DA650C94A8}" dt="2024-11-02T02:37:29.503" v="0" actId="478"/>
        <pc:sldMkLst>
          <pc:docMk/>
          <pc:sldMk cId="3133260000" sldId="722"/>
        </pc:sldMkLst>
        <pc:spChg chg="del">
          <ac:chgData name="Nguyen Thi Thu Huong" userId="c5dca45e-dc47-4752-94e4-9947ab5ac676" providerId="ADAL" clId="{1B71AF8E-C132-404A-9640-90DA650C94A8}" dt="2024-11-02T02:37:29.503" v="0" actId="478"/>
          <ac:spMkLst>
            <pc:docMk/>
            <pc:sldMk cId="3133260000" sldId="722"/>
            <ac:spMk id="3" creationId="{559DD43D-A4BE-B1EF-300C-1DE81EC99490}"/>
          </ac:spMkLst>
        </pc:spChg>
      </pc:sldChg>
      <pc:sldChg chg="addSp delSp mod">
        <pc:chgData name="Nguyen Thi Thu Huong" userId="c5dca45e-dc47-4752-94e4-9947ab5ac676" providerId="ADAL" clId="{1B71AF8E-C132-404A-9640-90DA650C94A8}" dt="2024-11-02T02:43:09.508" v="2" actId="22"/>
        <pc:sldMkLst>
          <pc:docMk/>
          <pc:sldMk cId="4063028336" sldId="723"/>
        </pc:sldMkLst>
        <pc:picChg chg="add">
          <ac:chgData name="Nguyen Thi Thu Huong" userId="c5dca45e-dc47-4752-94e4-9947ab5ac676" providerId="ADAL" clId="{1B71AF8E-C132-404A-9640-90DA650C94A8}" dt="2024-11-02T02:43:09.508" v="2" actId="22"/>
          <ac:picMkLst>
            <pc:docMk/>
            <pc:sldMk cId="4063028336" sldId="723"/>
            <ac:picMk id="5" creationId="{64F22646-3E49-95D0-8CC7-2AE1AA0F9A77}"/>
          </ac:picMkLst>
        </pc:picChg>
        <pc:picChg chg="del">
          <ac:chgData name="Nguyen Thi Thu Huong" userId="c5dca45e-dc47-4752-94e4-9947ab5ac676" providerId="ADAL" clId="{1B71AF8E-C132-404A-9640-90DA650C94A8}" dt="2024-11-02T02:43:07.983" v="1" actId="478"/>
          <ac:picMkLst>
            <pc:docMk/>
            <pc:sldMk cId="4063028336" sldId="723"/>
            <ac:picMk id="8" creationId="{E81F3642-963D-470D-9600-913081A381F6}"/>
          </ac:picMkLst>
        </pc:picChg>
      </pc:sldChg>
    </pc:docChg>
  </pc:docChgLst>
  <pc:docChgLst>
    <pc:chgData name="Nguyen Thi Thu Huong" userId="c5dca45e-dc47-4752-94e4-9947ab5ac676" providerId="ADAL" clId="{6E508022-C198-49AC-A602-F70F9A4BEF48}"/>
    <pc:docChg chg="modSld">
      <pc:chgData name="Nguyen Thi Thu Huong" userId="c5dca45e-dc47-4752-94e4-9947ab5ac676" providerId="ADAL" clId="{6E508022-C198-49AC-A602-F70F9A4BEF48}" dt="2024-11-22T00:58:18.793" v="45" actId="20577"/>
      <pc:docMkLst>
        <pc:docMk/>
      </pc:docMkLst>
      <pc:sldChg chg="modSp mod">
        <pc:chgData name="Nguyen Thi Thu Huong" userId="c5dca45e-dc47-4752-94e4-9947ab5ac676" providerId="ADAL" clId="{6E508022-C198-49AC-A602-F70F9A4BEF48}" dt="2024-11-22T00:34:03.963" v="39" actId="20577"/>
        <pc:sldMkLst>
          <pc:docMk/>
          <pc:sldMk cId="0" sldId="312"/>
        </pc:sldMkLst>
        <pc:spChg chg="mod">
          <ac:chgData name="Nguyen Thi Thu Huong" userId="c5dca45e-dc47-4752-94e4-9947ab5ac676" providerId="ADAL" clId="{6E508022-C198-49AC-A602-F70F9A4BEF48}" dt="2024-11-22T00:34:03.963" v="39" actId="20577"/>
          <ac:spMkLst>
            <pc:docMk/>
            <pc:sldMk cId="0" sldId="312"/>
            <ac:spMk id="33795" creationId="{4312F319-557C-4459-AA12-561392916411}"/>
          </ac:spMkLst>
        </pc:spChg>
      </pc:sldChg>
      <pc:sldChg chg="modSp mod">
        <pc:chgData name="Nguyen Thi Thu Huong" userId="c5dca45e-dc47-4752-94e4-9947ab5ac676" providerId="ADAL" clId="{6E508022-C198-49AC-A602-F70F9A4BEF48}" dt="2024-11-22T00:46:16.991" v="43" actId="20577"/>
        <pc:sldMkLst>
          <pc:docMk/>
          <pc:sldMk cId="1031638309" sldId="333"/>
        </pc:sldMkLst>
        <pc:spChg chg="mod">
          <ac:chgData name="Nguyen Thi Thu Huong" userId="c5dca45e-dc47-4752-94e4-9947ab5ac676" providerId="ADAL" clId="{6E508022-C198-49AC-A602-F70F9A4BEF48}" dt="2024-11-22T00:46:16.991" v="43" actId="20577"/>
          <ac:spMkLst>
            <pc:docMk/>
            <pc:sldMk cId="1031638309" sldId="333"/>
            <ac:spMk id="38917" creationId="{272F82D5-0558-4AC8-8660-97FF24F6D543}"/>
          </ac:spMkLst>
        </pc:spChg>
      </pc:sldChg>
      <pc:sldChg chg="modSp mod">
        <pc:chgData name="Nguyen Thi Thu Huong" userId="c5dca45e-dc47-4752-94e4-9947ab5ac676" providerId="ADAL" clId="{6E508022-C198-49AC-A602-F70F9A4BEF48}" dt="2024-11-22T00:58:18.793" v="45" actId="20577"/>
        <pc:sldMkLst>
          <pc:docMk/>
          <pc:sldMk cId="0" sldId="718"/>
        </pc:sldMkLst>
        <pc:spChg chg="mod">
          <ac:chgData name="Nguyen Thi Thu Huong" userId="c5dca45e-dc47-4752-94e4-9947ab5ac676" providerId="ADAL" clId="{6E508022-C198-49AC-A602-F70F9A4BEF48}" dt="2024-11-22T00:58:18.793" v="45" actId="20577"/>
          <ac:spMkLst>
            <pc:docMk/>
            <pc:sldMk cId="0" sldId="718"/>
            <ac:spMk id="48132" creationId="{EC1BF0C5-EEF0-4E1E-997D-D167E5CB1DD3}"/>
          </ac:spMkLst>
        </pc:spChg>
      </pc:sldChg>
      <pc:sldChg chg="modSp mod">
        <pc:chgData name="Nguyen Thi Thu Huong" userId="c5dca45e-dc47-4752-94e4-9947ab5ac676" providerId="ADAL" clId="{6E508022-C198-49AC-A602-F70F9A4BEF48}" dt="2024-11-22T00:16:01.274" v="34" actId="6549"/>
        <pc:sldMkLst>
          <pc:docMk/>
          <pc:sldMk cId="363981271" sldId="721"/>
        </pc:sldMkLst>
        <pc:spChg chg="mod">
          <ac:chgData name="Nguyen Thi Thu Huong" userId="c5dca45e-dc47-4752-94e4-9947ab5ac676" providerId="ADAL" clId="{6E508022-C198-49AC-A602-F70F9A4BEF48}" dt="2024-11-22T00:16:01.274" v="34" actId="6549"/>
          <ac:spMkLst>
            <pc:docMk/>
            <pc:sldMk cId="363981271" sldId="721"/>
            <ac:spMk id="3" creationId="{EB2A5E09-64FE-4983-B6D7-DB175C349147}"/>
          </ac:spMkLst>
        </pc:spChg>
      </pc:sldChg>
    </pc:docChg>
  </pc:docChgLst>
  <pc:docChgLst>
    <pc:chgData name="Nguyen Thi Thu Huong" userId="c5dca45e-dc47-4752-94e4-9947ab5ac676" providerId="ADAL" clId="{FE866706-8F5B-4058-A492-AAE7D7F90E34}"/>
    <pc:docChg chg="modSld">
      <pc:chgData name="Nguyen Thi Thu Huong" userId="c5dca45e-dc47-4752-94e4-9947ab5ac676" providerId="ADAL" clId="{FE866706-8F5B-4058-A492-AAE7D7F90E34}" dt="2024-12-06T02:22:08.767" v="60" actId="20577"/>
      <pc:docMkLst>
        <pc:docMk/>
      </pc:docMkLst>
      <pc:sldChg chg="modSp mod">
        <pc:chgData name="Nguyen Thi Thu Huong" userId="c5dca45e-dc47-4752-94e4-9947ab5ac676" providerId="ADAL" clId="{FE866706-8F5B-4058-A492-AAE7D7F90E34}" dt="2024-12-06T02:22:08.767" v="60" actId="20577"/>
        <pc:sldMkLst>
          <pc:docMk/>
          <pc:sldMk cId="0" sldId="386"/>
        </pc:sldMkLst>
        <pc:spChg chg="mod">
          <ac:chgData name="Nguyen Thi Thu Huong" userId="c5dca45e-dc47-4752-94e4-9947ab5ac676" providerId="ADAL" clId="{FE866706-8F5B-4058-A492-AAE7D7F90E34}" dt="2024-12-06T02:22:08.767" v="60" actId="20577"/>
          <ac:spMkLst>
            <pc:docMk/>
            <pc:sldMk cId="0" sldId="386"/>
            <ac:spMk id="46082" creationId="{3DC905C5-753D-4FAD-A95F-975FCB806732}"/>
          </ac:spMkLst>
        </pc:spChg>
      </pc:sldChg>
      <pc:sldChg chg="modSp mod">
        <pc:chgData name="Nguyen Thi Thu Huong" userId="c5dca45e-dc47-4752-94e4-9947ab5ac676" providerId="ADAL" clId="{FE866706-8F5B-4058-A492-AAE7D7F90E34}" dt="2024-12-06T02:21:10.876" v="33"/>
        <pc:sldMkLst>
          <pc:docMk/>
          <pc:sldMk cId="1242049020" sldId="799"/>
        </pc:sldMkLst>
        <pc:spChg chg="mod">
          <ac:chgData name="Nguyen Thi Thu Huong" userId="c5dca45e-dc47-4752-94e4-9947ab5ac676" providerId="ADAL" clId="{FE866706-8F5B-4058-A492-AAE7D7F90E34}" dt="2024-12-06T02:21:10.876" v="33"/>
          <ac:spMkLst>
            <pc:docMk/>
            <pc:sldMk cId="1242049020" sldId="799"/>
            <ac:spMk id="3" creationId="{7887B993-9194-4692-B92D-825DA4DEED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93721-66D0-429D-BE79-57A163D493C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2D958BF-1F70-403D-8097-5EDF7E2A6012}">
      <dgm:prSet phldrT="[Text]"/>
      <dgm:spPr/>
      <dgm:t>
        <a:bodyPr/>
        <a:lstStyle/>
        <a:p>
          <a:r>
            <a:rPr lang="en-US" dirty="0"/>
            <a:t>Lexical Analysis</a:t>
          </a:r>
        </a:p>
      </dgm:t>
    </dgm:pt>
    <dgm:pt modelId="{D0E54C36-150E-44A4-B5FD-C806595F9E3E}" type="parTrans" cxnId="{6A7FB140-4478-4649-AEAA-E270A9F6C72B}">
      <dgm:prSet/>
      <dgm:spPr/>
      <dgm:t>
        <a:bodyPr/>
        <a:lstStyle/>
        <a:p>
          <a:endParaRPr lang="en-US"/>
        </a:p>
      </dgm:t>
    </dgm:pt>
    <dgm:pt modelId="{9BB7C4B7-4CB2-4D45-B0D7-407C48D5F5A1}" type="sibTrans" cxnId="{6A7FB140-4478-4649-AEAA-E270A9F6C72B}">
      <dgm:prSet/>
      <dgm:spPr/>
      <dgm:t>
        <a:bodyPr/>
        <a:lstStyle/>
        <a:p>
          <a:endParaRPr lang="en-US"/>
        </a:p>
      </dgm:t>
    </dgm:pt>
    <dgm:pt modelId="{086B8F25-A4A9-40E9-89CB-048B39A5A01D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Syntax Analysis</a:t>
          </a:r>
        </a:p>
      </dgm:t>
    </dgm:pt>
    <dgm:pt modelId="{2BDD1AD5-F572-40BB-8AD3-51FE8C2AB57E}" type="parTrans" cxnId="{B546B466-0A9F-49D4-96C3-31C52FA3519B}">
      <dgm:prSet/>
      <dgm:spPr/>
      <dgm:t>
        <a:bodyPr/>
        <a:lstStyle/>
        <a:p>
          <a:endParaRPr lang="en-US"/>
        </a:p>
      </dgm:t>
    </dgm:pt>
    <dgm:pt modelId="{81A5F0FA-7167-4D64-9939-EA7313524472}" type="sibTrans" cxnId="{B546B466-0A9F-49D4-96C3-31C52FA3519B}">
      <dgm:prSet/>
      <dgm:spPr/>
      <dgm:t>
        <a:bodyPr/>
        <a:lstStyle/>
        <a:p>
          <a:endParaRPr lang="en-US"/>
        </a:p>
      </dgm:t>
    </dgm:pt>
    <dgm:pt modelId="{FC2E886C-54C6-4AE9-8215-33AEF92A30F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Semantic Analysis</a:t>
          </a:r>
        </a:p>
      </dgm:t>
    </dgm:pt>
    <dgm:pt modelId="{254F0D4C-E621-4625-9B83-EBE5B31D7315}" type="parTrans" cxnId="{FDACD18A-C1CB-4797-AFBA-CA4A89EE3125}">
      <dgm:prSet/>
      <dgm:spPr/>
      <dgm:t>
        <a:bodyPr/>
        <a:lstStyle/>
        <a:p>
          <a:endParaRPr lang="en-US"/>
        </a:p>
      </dgm:t>
    </dgm:pt>
    <dgm:pt modelId="{3C3F6061-B082-48AC-926B-3F46E8D51CDE}" type="sibTrans" cxnId="{FDACD18A-C1CB-4797-AFBA-CA4A89EE3125}">
      <dgm:prSet/>
      <dgm:spPr/>
      <dgm:t>
        <a:bodyPr/>
        <a:lstStyle/>
        <a:p>
          <a:endParaRPr lang="en-US"/>
        </a:p>
      </dgm:t>
    </dgm:pt>
    <dgm:pt modelId="{2B5B4E3D-475D-4B5A-8072-B4C2E76B5C75}">
      <dgm:prSet/>
      <dgm:spPr/>
      <dgm:t>
        <a:bodyPr/>
        <a:lstStyle/>
        <a:p>
          <a:r>
            <a:rPr lang="en-US" dirty="0"/>
            <a:t>Code Generation</a:t>
          </a:r>
        </a:p>
      </dgm:t>
    </dgm:pt>
    <dgm:pt modelId="{55630B72-335F-4BB8-B170-8B47A1514A3F}" type="parTrans" cxnId="{7614706C-2726-45ED-879C-0FB605782AD5}">
      <dgm:prSet/>
      <dgm:spPr/>
      <dgm:t>
        <a:bodyPr/>
        <a:lstStyle/>
        <a:p>
          <a:endParaRPr lang="en-US"/>
        </a:p>
      </dgm:t>
    </dgm:pt>
    <dgm:pt modelId="{02CB797B-1687-4DBF-A677-7EE8EF53B1F6}" type="sibTrans" cxnId="{7614706C-2726-45ED-879C-0FB605782AD5}">
      <dgm:prSet/>
      <dgm:spPr/>
      <dgm:t>
        <a:bodyPr/>
        <a:lstStyle/>
        <a:p>
          <a:endParaRPr lang="en-US"/>
        </a:p>
      </dgm:t>
    </dgm:pt>
    <dgm:pt modelId="{EB112DAF-84BA-43E2-A329-3EC6AEA0D099}" type="pres">
      <dgm:prSet presAssocID="{79F93721-66D0-429D-BE79-57A163D493C1}" presName="linearFlow" presStyleCnt="0">
        <dgm:presLayoutVars>
          <dgm:resizeHandles val="exact"/>
        </dgm:presLayoutVars>
      </dgm:prSet>
      <dgm:spPr/>
    </dgm:pt>
    <dgm:pt modelId="{E0FAAC06-6427-4ACD-850C-567406C3E967}" type="pres">
      <dgm:prSet presAssocID="{12D958BF-1F70-403D-8097-5EDF7E2A6012}" presName="node" presStyleLbl="node1" presStyleIdx="0" presStyleCnt="4">
        <dgm:presLayoutVars>
          <dgm:bulletEnabled val="1"/>
        </dgm:presLayoutVars>
      </dgm:prSet>
      <dgm:spPr/>
    </dgm:pt>
    <dgm:pt modelId="{8BF49F26-8578-49B0-9DF4-A28A1030A286}" type="pres">
      <dgm:prSet presAssocID="{9BB7C4B7-4CB2-4D45-B0D7-407C48D5F5A1}" presName="sibTrans" presStyleLbl="sibTrans2D1" presStyleIdx="0" presStyleCnt="3"/>
      <dgm:spPr/>
    </dgm:pt>
    <dgm:pt modelId="{6663B1C4-FB40-40DD-BE4B-8948782F9581}" type="pres">
      <dgm:prSet presAssocID="{9BB7C4B7-4CB2-4D45-B0D7-407C48D5F5A1}" presName="connectorText" presStyleLbl="sibTrans2D1" presStyleIdx="0" presStyleCnt="3"/>
      <dgm:spPr/>
    </dgm:pt>
    <dgm:pt modelId="{1921A8A4-C747-4E13-8A97-05996B7346A7}" type="pres">
      <dgm:prSet presAssocID="{086B8F25-A4A9-40E9-89CB-048B39A5A01D}" presName="node" presStyleLbl="node1" presStyleIdx="1" presStyleCnt="4">
        <dgm:presLayoutVars>
          <dgm:bulletEnabled val="1"/>
        </dgm:presLayoutVars>
      </dgm:prSet>
      <dgm:spPr/>
    </dgm:pt>
    <dgm:pt modelId="{B39D2C95-142D-49D7-B255-764F7C00919D}" type="pres">
      <dgm:prSet presAssocID="{81A5F0FA-7167-4D64-9939-EA7313524472}" presName="sibTrans" presStyleLbl="sibTrans2D1" presStyleIdx="1" presStyleCnt="3"/>
      <dgm:spPr/>
    </dgm:pt>
    <dgm:pt modelId="{948613EA-AA7D-48E0-88D4-982C719D6FB7}" type="pres">
      <dgm:prSet presAssocID="{81A5F0FA-7167-4D64-9939-EA7313524472}" presName="connectorText" presStyleLbl="sibTrans2D1" presStyleIdx="1" presStyleCnt="3"/>
      <dgm:spPr/>
    </dgm:pt>
    <dgm:pt modelId="{2C1C0042-137D-4672-9E23-9908350F1A48}" type="pres">
      <dgm:prSet presAssocID="{FC2E886C-54C6-4AE9-8215-33AEF92A30F3}" presName="node" presStyleLbl="node1" presStyleIdx="2" presStyleCnt="4">
        <dgm:presLayoutVars>
          <dgm:bulletEnabled val="1"/>
        </dgm:presLayoutVars>
      </dgm:prSet>
      <dgm:spPr/>
    </dgm:pt>
    <dgm:pt modelId="{A9EAD515-9589-44D0-A95A-D42D143768FE}" type="pres">
      <dgm:prSet presAssocID="{3C3F6061-B082-48AC-926B-3F46E8D51CDE}" presName="sibTrans" presStyleLbl="sibTrans2D1" presStyleIdx="2" presStyleCnt="3"/>
      <dgm:spPr/>
    </dgm:pt>
    <dgm:pt modelId="{DE4A4598-4CE7-4BC4-B65B-B06AEFEF2E0A}" type="pres">
      <dgm:prSet presAssocID="{3C3F6061-B082-48AC-926B-3F46E8D51CDE}" presName="connectorText" presStyleLbl="sibTrans2D1" presStyleIdx="2" presStyleCnt="3"/>
      <dgm:spPr/>
    </dgm:pt>
    <dgm:pt modelId="{08CFA035-8CD2-4B14-BF25-17E3A56F30CA}" type="pres">
      <dgm:prSet presAssocID="{2B5B4E3D-475D-4B5A-8072-B4C2E76B5C75}" presName="node" presStyleLbl="node1" presStyleIdx="3" presStyleCnt="4">
        <dgm:presLayoutVars>
          <dgm:bulletEnabled val="1"/>
        </dgm:presLayoutVars>
      </dgm:prSet>
      <dgm:spPr/>
    </dgm:pt>
  </dgm:ptLst>
  <dgm:cxnLst>
    <dgm:cxn modelId="{46E50412-EF1D-4FD5-9252-90EFAF3DEEC6}" type="presOf" srcId="{9BB7C4B7-4CB2-4D45-B0D7-407C48D5F5A1}" destId="{6663B1C4-FB40-40DD-BE4B-8948782F9581}" srcOrd="1" destOrd="0" presId="urn:microsoft.com/office/officeart/2005/8/layout/process2"/>
    <dgm:cxn modelId="{C9876A16-9BE2-426D-9214-5D017CBC0A3D}" type="presOf" srcId="{81A5F0FA-7167-4D64-9939-EA7313524472}" destId="{B39D2C95-142D-49D7-B255-764F7C00919D}" srcOrd="0" destOrd="0" presId="urn:microsoft.com/office/officeart/2005/8/layout/process2"/>
    <dgm:cxn modelId="{6A7FB140-4478-4649-AEAA-E270A9F6C72B}" srcId="{79F93721-66D0-429D-BE79-57A163D493C1}" destId="{12D958BF-1F70-403D-8097-5EDF7E2A6012}" srcOrd="0" destOrd="0" parTransId="{D0E54C36-150E-44A4-B5FD-C806595F9E3E}" sibTransId="{9BB7C4B7-4CB2-4D45-B0D7-407C48D5F5A1}"/>
    <dgm:cxn modelId="{82FFA064-4075-43F1-A6A8-414A168604C4}" type="presOf" srcId="{79F93721-66D0-429D-BE79-57A163D493C1}" destId="{EB112DAF-84BA-43E2-A329-3EC6AEA0D099}" srcOrd="0" destOrd="0" presId="urn:microsoft.com/office/officeart/2005/8/layout/process2"/>
    <dgm:cxn modelId="{B546B466-0A9F-49D4-96C3-31C52FA3519B}" srcId="{79F93721-66D0-429D-BE79-57A163D493C1}" destId="{086B8F25-A4A9-40E9-89CB-048B39A5A01D}" srcOrd="1" destOrd="0" parTransId="{2BDD1AD5-F572-40BB-8AD3-51FE8C2AB57E}" sibTransId="{81A5F0FA-7167-4D64-9939-EA7313524472}"/>
    <dgm:cxn modelId="{7614706C-2726-45ED-879C-0FB605782AD5}" srcId="{79F93721-66D0-429D-BE79-57A163D493C1}" destId="{2B5B4E3D-475D-4B5A-8072-B4C2E76B5C75}" srcOrd="3" destOrd="0" parTransId="{55630B72-335F-4BB8-B170-8B47A1514A3F}" sibTransId="{02CB797B-1687-4DBF-A677-7EE8EF53B1F6}"/>
    <dgm:cxn modelId="{B3586D78-9CEB-4657-8434-10D3BBA18E13}" type="presOf" srcId="{9BB7C4B7-4CB2-4D45-B0D7-407C48D5F5A1}" destId="{8BF49F26-8578-49B0-9DF4-A28A1030A286}" srcOrd="0" destOrd="0" presId="urn:microsoft.com/office/officeart/2005/8/layout/process2"/>
    <dgm:cxn modelId="{AA4F397C-3748-417A-A3B4-5BFC1FC84F44}" type="presOf" srcId="{81A5F0FA-7167-4D64-9939-EA7313524472}" destId="{948613EA-AA7D-48E0-88D4-982C719D6FB7}" srcOrd="1" destOrd="0" presId="urn:microsoft.com/office/officeart/2005/8/layout/process2"/>
    <dgm:cxn modelId="{FDACD18A-C1CB-4797-AFBA-CA4A89EE3125}" srcId="{79F93721-66D0-429D-BE79-57A163D493C1}" destId="{FC2E886C-54C6-4AE9-8215-33AEF92A30F3}" srcOrd="2" destOrd="0" parTransId="{254F0D4C-E621-4625-9B83-EBE5B31D7315}" sibTransId="{3C3F6061-B082-48AC-926B-3F46E8D51CDE}"/>
    <dgm:cxn modelId="{E5CAD48F-CF9B-447C-B4EE-7E84BCD97BAA}" type="presOf" srcId="{3C3F6061-B082-48AC-926B-3F46E8D51CDE}" destId="{DE4A4598-4CE7-4BC4-B65B-B06AEFEF2E0A}" srcOrd="1" destOrd="0" presId="urn:microsoft.com/office/officeart/2005/8/layout/process2"/>
    <dgm:cxn modelId="{25A1ADA5-8F17-4391-A067-39C566EA4BD9}" type="presOf" srcId="{2B5B4E3D-475D-4B5A-8072-B4C2E76B5C75}" destId="{08CFA035-8CD2-4B14-BF25-17E3A56F30CA}" srcOrd="0" destOrd="0" presId="urn:microsoft.com/office/officeart/2005/8/layout/process2"/>
    <dgm:cxn modelId="{1070E3CF-FFAB-4611-B4E4-E99405B5608B}" type="presOf" srcId="{FC2E886C-54C6-4AE9-8215-33AEF92A30F3}" destId="{2C1C0042-137D-4672-9E23-9908350F1A48}" srcOrd="0" destOrd="0" presId="urn:microsoft.com/office/officeart/2005/8/layout/process2"/>
    <dgm:cxn modelId="{B64020D2-0EF4-46C7-96AC-1087E6C686B6}" type="presOf" srcId="{12D958BF-1F70-403D-8097-5EDF7E2A6012}" destId="{E0FAAC06-6427-4ACD-850C-567406C3E967}" srcOrd="0" destOrd="0" presId="urn:microsoft.com/office/officeart/2005/8/layout/process2"/>
    <dgm:cxn modelId="{652908D4-F8DE-4F81-8725-2272155F938F}" type="presOf" srcId="{086B8F25-A4A9-40E9-89CB-048B39A5A01D}" destId="{1921A8A4-C747-4E13-8A97-05996B7346A7}" srcOrd="0" destOrd="0" presId="urn:microsoft.com/office/officeart/2005/8/layout/process2"/>
    <dgm:cxn modelId="{913D79FC-14C4-4628-8D1F-EB71D132A3E7}" type="presOf" srcId="{3C3F6061-B082-48AC-926B-3F46E8D51CDE}" destId="{A9EAD515-9589-44D0-A95A-D42D143768FE}" srcOrd="0" destOrd="0" presId="urn:microsoft.com/office/officeart/2005/8/layout/process2"/>
    <dgm:cxn modelId="{838C4CF4-D3FB-452B-9368-33DF2159000D}" type="presParOf" srcId="{EB112DAF-84BA-43E2-A329-3EC6AEA0D099}" destId="{E0FAAC06-6427-4ACD-850C-567406C3E967}" srcOrd="0" destOrd="0" presId="urn:microsoft.com/office/officeart/2005/8/layout/process2"/>
    <dgm:cxn modelId="{B8061756-05C0-479D-99EE-3C0A738CDC33}" type="presParOf" srcId="{EB112DAF-84BA-43E2-A329-3EC6AEA0D099}" destId="{8BF49F26-8578-49B0-9DF4-A28A1030A286}" srcOrd="1" destOrd="0" presId="urn:microsoft.com/office/officeart/2005/8/layout/process2"/>
    <dgm:cxn modelId="{67270F52-9504-4EED-A360-049216B27B29}" type="presParOf" srcId="{8BF49F26-8578-49B0-9DF4-A28A1030A286}" destId="{6663B1C4-FB40-40DD-BE4B-8948782F9581}" srcOrd="0" destOrd="0" presId="urn:microsoft.com/office/officeart/2005/8/layout/process2"/>
    <dgm:cxn modelId="{DF5BDAF8-7E8D-46F5-B1BE-52F9118C4DEC}" type="presParOf" srcId="{EB112DAF-84BA-43E2-A329-3EC6AEA0D099}" destId="{1921A8A4-C747-4E13-8A97-05996B7346A7}" srcOrd="2" destOrd="0" presId="urn:microsoft.com/office/officeart/2005/8/layout/process2"/>
    <dgm:cxn modelId="{23D60F0A-A100-4434-954B-B3ABC96E0A23}" type="presParOf" srcId="{EB112DAF-84BA-43E2-A329-3EC6AEA0D099}" destId="{B39D2C95-142D-49D7-B255-764F7C00919D}" srcOrd="3" destOrd="0" presId="urn:microsoft.com/office/officeart/2005/8/layout/process2"/>
    <dgm:cxn modelId="{191065C3-F7CB-44F0-A640-8203F483FB09}" type="presParOf" srcId="{B39D2C95-142D-49D7-B255-764F7C00919D}" destId="{948613EA-AA7D-48E0-88D4-982C719D6FB7}" srcOrd="0" destOrd="0" presId="urn:microsoft.com/office/officeart/2005/8/layout/process2"/>
    <dgm:cxn modelId="{1E3B9F85-B85C-4DE0-B024-BBF47BD13559}" type="presParOf" srcId="{EB112DAF-84BA-43E2-A329-3EC6AEA0D099}" destId="{2C1C0042-137D-4672-9E23-9908350F1A48}" srcOrd="4" destOrd="0" presId="urn:microsoft.com/office/officeart/2005/8/layout/process2"/>
    <dgm:cxn modelId="{447D0040-C573-4BE1-BB87-BAC73BE8783B}" type="presParOf" srcId="{EB112DAF-84BA-43E2-A329-3EC6AEA0D099}" destId="{A9EAD515-9589-44D0-A95A-D42D143768FE}" srcOrd="5" destOrd="0" presId="urn:microsoft.com/office/officeart/2005/8/layout/process2"/>
    <dgm:cxn modelId="{26384620-AFDC-48B6-A372-661FDF7C1FBF}" type="presParOf" srcId="{A9EAD515-9589-44D0-A95A-D42D143768FE}" destId="{DE4A4598-4CE7-4BC4-B65B-B06AEFEF2E0A}" srcOrd="0" destOrd="0" presId="urn:microsoft.com/office/officeart/2005/8/layout/process2"/>
    <dgm:cxn modelId="{AAEDF53B-1D45-4D8F-8CDF-19CD645C7633}" type="presParOf" srcId="{EB112DAF-84BA-43E2-A329-3EC6AEA0D099}" destId="{08CFA035-8CD2-4B14-BF25-17E3A56F30C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AAC06-6427-4ACD-850C-567406C3E967}">
      <dsp:nvSpPr>
        <dsp:cNvPr id="0" name=""/>
        <dsp:cNvSpPr/>
      </dsp:nvSpPr>
      <dsp:spPr>
        <a:xfrm>
          <a:off x="960523" y="2396"/>
          <a:ext cx="1604865" cy="891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Lexical Analysis</a:t>
          </a:r>
        </a:p>
      </dsp:txBody>
      <dsp:txXfrm>
        <a:off x="986637" y="28510"/>
        <a:ext cx="1552637" cy="839364"/>
      </dsp:txXfrm>
    </dsp:sp>
    <dsp:sp modelId="{8BF49F26-8578-49B0-9DF4-A28A1030A286}">
      <dsp:nvSpPr>
        <dsp:cNvPr id="0" name=""/>
        <dsp:cNvSpPr/>
      </dsp:nvSpPr>
      <dsp:spPr>
        <a:xfrm rot="5400000">
          <a:off x="1595782" y="916278"/>
          <a:ext cx="334347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642591" y="949712"/>
        <a:ext cx="240730" cy="234043"/>
      </dsp:txXfrm>
    </dsp:sp>
    <dsp:sp modelId="{1921A8A4-C747-4E13-8A97-05996B7346A7}">
      <dsp:nvSpPr>
        <dsp:cNvPr id="0" name=""/>
        <dsp:cNvSpPr/>
      </dsp:nvSpPr>
      <dsp:spPr>
        <a:xfrm>
          <a:off x="960523" y="1339784"/>
          <a:ext cx="1604865" cy="89159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Syntax Analysis</a:t>
          </a:r>
        </a:p>
      </dsp:txBody>
      <dsp:txXfrm>
        <a:off x="986637" y="1365898"/>
        <a:ext cx="1552637" cy="839364"/>
      </dsp:txXfrm>
    </dsp:sp>
    <dsp:sp modelId="{B39D2C95-142D-49D7-B255-764F7C00919D}">
      <dsp:nvSpPr>
        <dsp:cNvPr id="0" name=""/>
        <dsp:cNvSpPr/>
      </dsp:nvSpPr>
      <dsp:spPr>
        <a:xfrm rot="5400000">
          <a:off x="1595782" y="2253666"/>
          <a:ext cx="334347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642591" y="2287100"/>
        <a:ext cx="240730" cy="234043"/>
      </dsp:txXfrm>
    </dsp:sp>
    <dsp:sp modelId="{2C1C0042-137D-4672-9E23-9908350F1A48}">
      <dsp:nvSpPr>
        <dsp:cNvPr id="0" name=""/>
        <dsp:cNvSpPr/>
      </dsp:nvSpPr>
      <dsp:spPr>
        <a:xfrm>
          <a:off x="960523" y="2677173"/>
          <a:ext cx="1604865" cy="89159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Semantic Analysis</a:t>
          </a:r>
        </a:p>
      </dsp:txBody>
      <dsp:txXfrm>
        <a:off x="986637" y="2703287"/>
        <a:ext cx="1552637" cy="839364"/>
      </dsp:txXfrm>
    </dsp:sp>
    <dsp:sp modelId="{A9EAD515-9589-44D0-A95A-D42D143768FE}">
      <dsp:nvSpPr>
        <dsp:cNvPr id="0" name=""/>
        <dsp:cNvSpPr/>
      </dsp:nvSpPr>
      <dsp:spPr>
        <a:xfrm rot="5400000">
          <a:off x="1595782" y="3591054"/>
          <a:ext cx="334347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642591" y="3624488"/>
        <a:ext cx="240730" cy="234043"/>
      </dsp:txXfrm>
    </dsp:sp>
    <dsp:sp modelId="{08CFA035-8CD2-4B14-BF25-17E3A56F30CA}">
      <dsp:nvSpPr>
        <dsp:cNvPr id="0" name=""/>
        <dsp:cNvSpPr/>
      </dsp:nvSpPr>
      <dsp:spPr>
        <a:xfrm>
          <a:off x="960523" y="4014561"/>
          <a:ext cx="1604865" cy="891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Code Generation</a:t>
          </a:r>
        </a:p>
      </dsp:txBody>
      <dsp:txXfrm>
        <a:off x="986637" y="4040675"/>
        <a:ext cx="1552637" cy="839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91BB78B-7E90-4D10-9D89-769146DA63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EB32968-BCA1-458D-ADA4-6A0FCBA0DDA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1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E7DB008-3F74-4B8D-8C46-1848C88ED21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FD2AFA10-C425-4202-8197-0AED347D029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340B2042-5255-4DFA-BF1C-B5BE9455D0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06C31418-0B44-4883-B7CD-C2D0C28951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 smtClean="0"/>
            </a:lvl1pPr>
          </a:lstStyle>
          <a:p>
            <a:pPr>
              <a:defRPr/>
            </a:pPr>
            <a:fld id="{6A33832A-062A-402E-A4D0-65F874C90E3B}" type="slidenum">
              <a:rPr lang="vi-VN" altLang="en-US"/>
              <a:pPr>
                <a:defRPr/>
              </a:pPr>
              <a:t>‹#›</a:t>
            </a:fld>
            <a:endParaRPr lang="vi-V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47E5F25-F446-4B81-BBDA-84409EE0FC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98A91A-258B-4CB5-A335-E13D35E141E4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E64D0465-5913-43D1-8D1F-24566F8884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7888" y="733425"/>
            <a:ext cx="4889500" cy="3667125"/>
          </a:xfrm>
          <a:solidFill>
            <a:srgbClr val="FFFFFF"/>
          </a:solidFill>
          <a:ln/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EFCA845E-F83B-4033-9118-8A9293EE22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5025"/>
            <a:ext cx="5314950" cy="4398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BA517685-DBC1-440C-BE49-FF5B09AD54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0C4B4394-CCA0-4802-8BE5-AA7864CBBC23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23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CEE164E9-3E4D-4619-A88A-3815FFDC6C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77DDF0CB-0A82-4061-9031-52140F473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45977443-B5FE-46BD-83F9-BF4FE5B43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99ABE062-FA68-4332-8F65-E6F9774B6669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24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A728293-1F08-40F5-90ED-36285C5C0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EAEE5E78-6BFD-43E6-923F-BC86C56E7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25DA54DC-6D99-41FC-8CD1-A06B748AD7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C0F3A809-3482-423C-9B6E-6FD0A2A07C5F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25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15" name="Rectangle 1">
            <a:extLst>
              <a:ext uri="{FF2B5EF4-FFF2-40B4-BE49-F238E27FC236}">
                <a16:creationId xmlns:a16="http://schemas.microsoft.com/office/drawing/2014/main" id="{6A2EBD0F-3910-460E-A1A6-81EC739B21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C302B80D-8413-467E-9EDD-62B0653D3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76C52B8-7A83-457F-BCDB-CE21E08490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FD143AE6-FED1-4A8E-85D4-6046417C8D98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26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43804D29-6A6F-492D-8F76-6B230C65D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857CCBF7-4F98-46EF-AC20-2CB3D7CA5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76C52B8-7A83-457F-BCDB-CE21E08490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FD143AE6-FED1-4A8E-85D4-6046417C8D98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27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43804D29-6A6F-492D-8F76-6B230C65D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857CCBF7-4F98-46EF-AC20-2CB3D7CA5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4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39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71656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Role of the parser :</a:t>
            </a:r>
          </a:p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In the syntax analysis phase, a compiler verifies whether or not the tokens generated by the lexical analyzer are grouped according to the syntactic rules of the language. This is done by a parser. The parser obtains a string of tokens from the lexical analyzer and verifies that the string can be the grammar for the source language. It detects and reports any syntax errors and produces a parse tree from which intermediate code can be generated.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3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67938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Now, you will see that how top down approach works. Here, you will see how you can generate a input string from the grammar for top down approach.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First, you can start with S -&gt; a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B e and then you will see input string a in the beginning and e in the end.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Now, you need to generate </a:t>
            </a:r>
            <a:r>
              <a:rPr lang="en-US" b="0" i="0" strike="sngStrike" dirty="0" err="1">
                <a:solidFill>
                  <a:srgbClr val="273239"/>
                </a:solidFill>
                <a:effectLst/>
                <a:latin typeface="urw-din"/>
              </a:rPr>
              <a:t>a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bbcd</a:t>
            </a:r>
            <a:r>
              <a:rPr lang="en-US" b="0" i="0" strike="sngStrike" dirty="0" err="1">
                <a:solidFill>
                  <a:srgbClr val="273239"/>
                </a:solidFill>
                <a:effectLst/>
                <a:latin typeface="urw-din"/>
              </a:rPr>
              <a:t>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Expand A-&gt;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Abc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and Expand B-&gt; d.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Now, You have string like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aAbcde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and your input string is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abbcde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Expand A-&gt;b.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Final string, you will get 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urw-din"/>
              </a:rPr>
              <a:t>abbcde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5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85790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3C6C5409-5BA8-4371-B5E2-730D22FA51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1F0B23-FC8B-4B0A-9D8B-819774867437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6EB2A89C-C994-4538-AEFB-E2B9D59C4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solidFill>
            <a:srgbClr val="FFFFFF"/>
          </a:solidFill>
          <a:ln/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BDA8E595-B61D-4DD6-BE2F-053E3A4D7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1"/>
            <a:ext cx="5029200" cy="4206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CE5DA6A-6416-49A1-91C1-0A328E20C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C8A784-7CE8-4CBB-A86E-4BCEB4A8F5E5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EAB5B3F8-8208-4E77-ABEF-01440D9ABA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solidFill>
            <a:srgbClr val="FFFFFF"/>
          </a:solidFill>
          <a:ln/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F8A9B27B-0717-4CBC-8C21-38137224A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1"/>
            <a:ext cx="5029200" cy="4206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63CC38-9E57-42F7-93FC-A34A047B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1E3AC897-FDED-4F87-88A4-3821975EC621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19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4795CED-51D6-4286-95B0-678EE00AE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967539A-2C44-46AA-BA45-374661F6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63CC38-9E57-42F7-93FC-A34A047B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1E3AC897-FDED-4F87-88A4-3821975EC621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20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4795CED-51D6-4286-95B0-678EE00AE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967539A-2C44-46AA-BA45-374661F6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63CC38-9E57-42F7-93FC-A34A047B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1E3AC897-FDED-4F87-88A4-3821975EC621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21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4795CED-51D6-4286-95B0-678EE00AE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967539A-2C44-46AA-BA45-374661F6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62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03757143-7891-474F-B236-C9EAF4A339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5EAD5557-B047-484A-B940-8C78A7A18336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22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63592339-D35C-4DE7-AD7B-0B00771EFF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E40CF477-0BA2-4D64-AF27-FF5456B41B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34769000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074364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309011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15431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674" y="2461847"/>
            <a:ext cx="3460652" cy="193430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152491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9E8C856-5B0B-4A6A-849A-768E99970B29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59795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851"/>
            <a:ext cx="7886700" cy="4483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678827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13642C-5C6C-455B-B306-4563F2C3BE7E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808841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4D6B94-0233-40E5-A52A-62A7F50ACC98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01539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2272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4741125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9388312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111870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98572751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53528956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6306446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00428365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36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>
            <a:extLst>
              <a:ext uri="{FF2B5EF4-FFF2-40B4-BE49-F238E27FC236}">
                <a16:creationId xmlns:a16="http://schemas.microsoft.com/office/drawing/2014/main" id="{44E7CE38-C451-4993-B74B-C1E25BAC5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A20926E2-D983-4496-A517-21C0EC7E07BD}" type="slidenum">
              <a:rPr lang="vi-VN" altLang="en-US" sz="1400">
                <a:solidFill>
                  <a:srgbClr val="000000"/>
                </a:solidFill>
              </a:rPr>
              <a:pPr algn="ctr" eaLnBrk="1" hangingPunct="1"/>
              <a:t>1</a:t>
            </a:fld>
            <a:endParaRPr lang="vi-VN" altLang="en-US" sz="1400">
              <a:solidFill>
                <a:srgbClr val="00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19C43C-7171-4BC9-9D15-61966FD4580F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404664"/>
            <a:ext cx="6044587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hành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dựng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dịch</a:t>
            </a:r>
            <a:endParaRPr lang="vi-VN" alt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16EBDA02-11C5-45C4-8763-70096AA0B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3501008"/>
            <a:ext cx="6178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>
                <a:srgbClr val="000000"/>
              </a:buClr>
              <a:buFontTx/>
              <a:buNone/>
            </a:pP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 </a:t>
            </a: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endParaRPr lang="en-US" alt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29C42BF5-73AE-4DE2-9C8D-977E00CBA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 (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vế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)</a:t>
            </a: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407E0EED-497E-4281-85A6-74075225837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vế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phải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gồm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dãy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	 Y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Y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Y</a:t>
            </a:r>
            <a:r>
              <a:rPr lang="en-US" altLang="en-US" sz="2000" baseline="-25000" dirty="0"/>
              <a:t>3</a:t>
            </a:r>
            <a:r>
              <a:rPr lang="en-US" altLang="en-US" sz="2000" dirty="0"/>
              <a:t> … Y</a:t>
            </a:r>
            <a:r>
              <a:rPr lang="en-US" altLang="en-US" sz="2000" baseline="-25000" dirty="0"/>
              <a:t>n </a:t>
            </a:r>
            <a:br>
              <a:rPr lang="en-US" altLang="en-US" sz="2000" baseline="-25000" dirty="0"/>
            </a:br>
            <a:r>
              <a:rPr lang="en-US" altLang="en-US" sz="2000" dirty="0" err="1"/>
              <a:t>phải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xét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từng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endParaRPr lang="en-US" altLang="en-US" sz="2000" dirty="0"/>
          </a:p>
          <a:p>
            <a:pPr marL="341313" indent="-341313"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Mỗi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không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kếtthúc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tương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ứng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hàm</a:t>
            </a:r>
            <a:endParaRPr lang="en-US" altLang="en-US" sz="2000" dirty="0"/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compileY</a:t>
            </a:r>
            <a:endParaRPr lang="en-US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1313" indent="-341313"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Mỗi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tương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ứng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với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lời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gọi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hàm</a:t>
            </a:r>
            <a:br>
              <a:rPr lang="en-US" altLang="en-US" sz="2000" dirty="0"/>
            </a:br>
            <a:r>
              <a:rPr lang="en-US" altLang="en-US" sz="2000" dirty="0"/>
              <a:t>	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eat(y)</a:t>
            </a:r>
            <a:br>
              <a:rPr lang="en-US" altLang="en-US" sz="2000" dirty="0"/>
            </a:br>
            <a:r>
              <a:rPr lang="en-US" altLang="en-US" sz="2000" dirty="0" err="1"/>
              <a:t>để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kiểm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xem</a:t>
            </a:r>
            <a:r>
              <a:rPr lang="en-US" altLang="en-US" sz="2000" dirty="0"/>
              <a:t> y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phải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kếtthúc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tiếp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theo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râ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bằng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áp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dụng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luật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cú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pháp</a:t>
            </a:r>
            <a:r>
              <a:rPr lang="en-US" altLang="en-US" sz="2000" dirty="0"/>
              <a:t> hay </a:t>
            </a:r>
            <a:r>
              <a:rPr lang="en-US" altLang="en-US" sz="2000" dirty="0" err="1"/>
              <a:t>không</a:t>
            </a:r>
            <a:endParaRPr lang="en-US" altLang="en-US" sz="2000" dirty="0"/>
          </a:p>
          <a:p>
            <a:pPr marL="741363" lvl="1" indent="-284163">
              <a:buFont typeface="Times New Roman" panose="02020603050405020304" pitchFamily="18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tthúc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chính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từ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tố</a:t>
            </a:r>
            <a:r>
              <a:rPr lang="en-US" altLang="en-US" sz="2000" dirty="0"/>
              <a:t> do </a:t>
            </a:r>
            <a:r>
              <a:rPr lang="en-US" altLang="en-US" sz="2000" dirty="0" err="1"/>
              <a:t>bộ</a:t>
            </a:r>
            <a:r>
              <a:rPr lang="en-US" altLang="en-US" sz="2000" dirty="0"/>
              <a:t> scanner </a:t>
            </a:r>
            <a:r>
              <a:rPr lang="en-US" altLang="en-US" sz="2000" dirty="0" err="1"/>
              <a:t>đưaa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ra</a:t>
            </a:r>
            <a:endParaRPr lang="en-US" altLang="en-US" sz="2000" dirty="0"/>
          </a:p>
          <a:p>
            <a:pPr marL="741363" lvl="1" indent="-284163">
              <a:buFont typeface="Times New Roman" panose="02020603050405020304" pitchFamily="18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Nếu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lookAhead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chứa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tiếp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theo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đúng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với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văn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phạm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thì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chuyển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xét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từ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tố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mới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ngược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lại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báo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lỗi</a:t>
            </a:r>
            <a:endParaRPr lang="en-US" altLang="en-US" sz="2000" dirty="0"/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eat(y)://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giả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ngữ</a:t>
            </a:r>
            <a:b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y)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then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getNextToken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else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399B7BCA-AFE1-4768-BF38-D6100E2D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694AED-F4EC-4302-89AF-7FB03109461E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vi-VN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1F8269E2-62C2-4A7D-A75D-7963676F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0A6F2A20-1F90-4187-B319-8D739CA25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40608" r="28841" b="44629"/>
          <a:stretch>
            <a:fillRect/>
          </a:stretch>
        </p:blipFill>
        <p:spPr bwMode="auto">
          <a:xfrm>
            <a:off x="1979712" y="1268760"/>
            <a:ext cx="4005263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EF2427D-B0BC-4867-9FD5-44B0737D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7" t="28793" r="11992" b="25439"/>
          <a:stretch>
            <a:fillRect/>
          </a:stretch>
        </p:blipFill>
        <p:spPr bwMode="auto">
          <a:xfrm>
            <a:off x="1951717" y="2348880"/>
            <a:ext cx="492918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5">
            <a:extLst>
              <a:ext uri="{FF2B5EF4-FFF2-40B4-BE49-F238E27FC236}">
                <a16:creationId xmlns:a16="http://schemas.microsoft.com/office/drawing/2014/main" id="{901693E0-1844-4C39-B2CC-1560CE42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F7A186-F0DC-4785-9ED1-402584707606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vi-VN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391F69B-9091-48A6-A609-941F76140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8197" name="Picture 4">
            <a:extLst>
              <a:ext uri="{FF2B5EF4-FFF2-40B4-BE49-F238E27FC236}">
                <a16:creationId xmlns:a16="http://schemas.microsoft.com/office/drawing/2014/main" id="{95BAAF88-74FF-4285-B81C-A41987B4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5237" r="24010" b="31543"/>
          <a:stretch>
            <a:fillRect/>
          </a:stretch>
        </p:blipFill>
        <p:spPr bwMode="auto">
          <a:xfrm>
            <a:off x="1447800" y="1828800"/>
            <a:ext cx="6248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701BFAA0-A641-4E9A-A1FA-492028AA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DC459D-B9C3-42AB-9657-8796F2FA5CE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vi-VN" altLang="en-US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FD4440A5-C9E6-4B6C-8325-3FA829DF1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9221" name="Picture 4">
            <a:extLst>
              <a:ext uri="{FF2B5EF4-FFF2-40B4-BE49-F238E27FC236}">
                <a16:creationId xmlns:a16="http://schemas.microsoft.com/office/drawing/2014/main" id="{D1F3ADCC-EFFD-40C8-8051-9FE1CA10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0061" r="24010" b="28596"/>
          <a:stretch>
            <a:fillRect/>
          </a:stretch>
        </p:blipFill>
        <p:spPr bwMode="auto">
          <a:xfrm>
            <a:off x="1079500" y="1741488"/>
            <a:ext cx="6845300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39808CBF-C671-4376-89D5-7AD0A6F6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D72068-53F3-49A3-B977-5F115B17A6F5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vi-VN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2B8FC44F-B546-43DA-A179-1B1E88CC5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10245" name="Picture 4">
            <a:extLst>
              <a:ext uri="{FF2B5EF4-FFF2-40B4-BE49-F238E27FC236}">
                <a16:creationId xmlns:a16="http://schemas.microsoft.com/office/drawing/2014/main" id="{2E70F38A-6DB0-4692-AD34-D59DF6D8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4" t="27849" r="22826" b="27116"/>
          <a:stretch>
            <a:fillRect/>
          </a:stretch>
        </p:blipFill>
        <p:spPr bwMode="auto">
          <a:xfrm>
            <a:off x="1187624" y="1202531"/>
            <a:ext cx="5838825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12031E35-141D-459F-9412-3073F010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0BE13E-AC83-42C2-9D9F-E5DBCE52FA01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vi-VN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CF2C3AF8-5503-462B-864C-E9D804176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11269" name="Picture 4">
            <a:extLst>
              <a:ext uri="{FF2B5EF4-FFF2-40B4-BE49-F238E27FC236}">
                <a16:creationId xmlns:a16="http://schemas.microsoft.com/office/drawing/2014/main" id="{83ADEBE5-9C03-4832-A07E-8C997643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1543" r="24010" b="28596"/>
          <a:stretch>
            <a:fillRect/>
          </a:stretch>
        </p:blipFill>
        <p:spPr bwMode="auto">
          <a:xfrm>
            <a:off x="1331640" y="1556792"/>
            <a:ext cx="66929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818D3B2C-DD88-472B-B60E-C835C329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CE9D36-CAB3-47D9-AC05-A6B894F1D0D9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C06C637-4148-44C0-A143-1D0B0A2D9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12293" name="Picture 4">
            <a:extLst>
              <a:ext uri="{FF2B5EF4-FFF2-40B4-BE49-F238E27FC236}">
                <a16:creationId xmlns:a16="http://schemas.microsoft.com/office/drawing/2014/main" id="{A90E85B7-4DFD-443D-A52D-2C114F11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3757" r="24010" b="30061"/>
          <a:stretch>
            <a:fillRect/>
          </a:stretch>
        </p:blipFill>
        <p:spPr bwMode="auto">
          <a:xfrm>
            <a:off x="838200" y="1371600"/>
            <a:ext cx="7467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5">
            <a:extLst>
              <a:ext uri="{FF2B5EF4-FFF2-40B4-BE49-F238E27FC236}">
                <a16:creationId xmlns:a16="http://schemas.microsoft.com/office/drawing/2014/main" id="{84F93185-19C5-4336-98F3-0646C6FB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087CF6-1F04-4108-B6B1-7B920EEBE4B5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vi-VN" altLang="en-US" sz="1400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D4FBF82-57D4-4CD3-8A37-13E297A42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13317" name="Picture 4">
            <a:extLst>
              <a:ext uri="{FF2B5EF4-FFF2-40B4-BE49-F238E27FC236}">
                <a16:creationId xmlns:a16="http://schemas.microsoft.com/office/drawing/2014/main" id="{BC96F042-EC39-4619-920E-7414E64A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33757" r="24609" b="31543"/>
          <a:stretch>
            <a:fillRect/>
          </a:stretch>
        </p:blipFill>
        <p:spPr bwMode="auto">
          <a:xfrm>
            <a:off x="838200" y="198120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4">
            <a:extLst>
              <a:ext uri="{FF2B5EF4-FFF2-40B4-BE49-F238E27FC236}">
                <a16:creationId xmlns:a16="http://schemas.microsoft.com/office/drawing/2014/main" id="{6C73FDE1-1E22-48F1-A467-0042201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1A6940-0A9A-4156-83DE-514670106AA5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vi-VN" altLang="en-US" sz="1400"/>
          </a:p>
        </p:txBody>
      </p:sp>
      <p:sp>
        <p:nvSpPr>
          <p:cNvPr id="14338" name="Title 1">
            <a:extLst>
              <a:ext uri="{FF2B5EF4-FFF2-40B4-BE49-F238E27FC236}">
                <a16:creationId xmlns:a16="http://schemas.microsoft.com/office/drawing/2014/main" id="{CB198D8D-5B1D-4030-A2BB-DB87CEABF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Văn </a:t>
            </a:r>
            <a:r>
              <a:rPr lang="en-US" altLang="en-US" dirty="0" err="1"/>
              <a:t>phạm</a:t>
            </a:r>
            <a:r>
              <a:rPr lang="en-US" altLang="en-US" dirty="0"/>
              <a:t> KPL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diễn</a:t>
            </a:r>
            <a:r>
              <a:rPr lang="en-US" altLang="en-US" dirty="0"/>
              <a:t> </a:t>
            </a:r>
            <a:r>
              <a:rPr lang="en-US" altLang="en-US" dirty="0" err="1"/>
              <a:t>bằng</a:t>
            </a:r>
            <a:r>
              <a:rPr lang="en-US" altLang="en-US" dirty="0"/>
              <a:t> BNF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2F6D5B81-D099-474A-A03D-5EE96E9E674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Chuyển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sơ</a:t>
            </a:r>
            <a:r>
              <a:rPr lang="en-US" altLang="en-US" dirty="0"/>
              <a:t> </a:t>
            </a:r>
            <a:r>
              <a:rPr lang="en-US" altLang="en-US" dirty="0" err="1"/>
              <a:t>đồ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sang </a:t>
            </a:r>
            <a:r>
              <a:rPr lang="en-US" altLang="en-US" dirty="0" err="1"/>
              <a:t>văn</a:t>
            </a:r>
            <a:r>
              <a:rPr lang="en-US" altLang="en-US" dirty="0"/>
              <a:t> </a:t>
            </a:r>
            <a:r>
              <a:rPr lang="en-US" altLang="en-US" dirty="0" err="1"/>
              <a:t>phạm</a:t>
            </a:r>
            <a:endParaRPr lang="en-US" altLang="en-US" dirty="0"/>
          </a:p>
          <a:p>
            <a:pPr eaLnBrk="1" hangingPunct="1"/>
            <a:r>
              <a:rPr lang="en-US" altLang="en-US" dirty="0" err="1"/>
              <a:t>Khử</a:t>
            </a:r>
            <a:r>
              <a:rPr lang="en-US" altLang="en-US" dirty="0"/>
              <a:t> </a:t>
            </a:r>
            <a:r>
              <a:rPr lang="en-US" altLang="en-US" dirty="0" err="1"/>
              <a:t>đệ</a:t>
            </a:r>
            <a:r>
              <a:rPr lang="en-US" altLang="en-US" dirty="0"/>
              <a:t> 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trái</a:t>
            </a:r>
            <a:r>
              <a:rPr lang="en-US" altLang="en-US" dirty="0"/>
              <a:t> (</a:t>
            </a:r>
            <a:r>
              <a:rPr lang="en-US" altLang="en-US" dirty="0" err="1"/>
              <a:t>đã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)</a:t>
            </a:r>
          </a:p>
          <a:p>
            <a:pPr eaLnBrk="1" hangingPunct="1"/>
            <a:r>
              <a:rPr lang="en-US" altLang="en-US" dirty="0" err="1"/>
              <a:t>Nhân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trái</a:t>
            </a:r>
            <a:r>
              <a:rPr lang="en-US" altLang="en-US" dirty="0"/>
              <a:t> (</a:t>
            </a:r>
            <a:r>
              <a:rPr lang="en-US" altLang="en-US" dirty="0" err="1"/>
              <a:t>đã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9D090E85-8568-4B75-897E-18BAD009E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83E70B-489B-4CCE-9F7B-3592673570B2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10BF98D-4609-428C-B4C4-F7394FDFF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06959"/>
            <a:ext cx="8305800" cy="510271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01)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Prog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KW_PROGRAM TK_IDENT SB_SEMICOLON &lt;Block&gt; SB_PERIOD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02) &lt;Block&gt;  ::= KW_CONST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&lt;Block2&gt;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03) &lt;Block&gt;  ::= &lt;Block2&gt;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04) &lt;Block2&gt; ::= KW_TYPE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&lt;Block3&gt;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05) &lt;Block2&gt; ::= &lt;Block3&gt;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06) &lt;Block3&gt; ::= KW_VAR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&gt;&lt;Block4&gt;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07) &lt;Block3&gt; ::= &lt;Block4&gt;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08) &lt;Block4&gt;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&gt;&lt;Block5&gt;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09) &lt;Block4&gt; ::= &lt;Block5&gt;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10) &lt;Block5&gt; ::= KW_BEGIN &lt;Statements&gt; KW_END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9CF60-37B3-DC51-DE7E-029D6C2D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4">
            <a:extLst>
              <a:ext uri="{FF2B5EF4-FFF2-40B4-BE49-F238E27FC236}">
                <a16:creationId xmlns:a16="http://schemas.microsoft.com/office/drawing/2014/main" id="{B0678F8B-0A36-452A-8F96-287B59A1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09054F-DEDB-4DEC-AD9B-09BD46937256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vi-VN" altLang="en-US" sz="1400"/>
          </a:p>
        </p:txBody>
      </p:sp>
      <p:sp>
        <p:nvSpPr>
          <p:cNvPr id="5122" name="Title 1">
            <a:extLst>
              <a:ext uri="{FF2B5EF4-FFF2-40B4-BE49-F238E27FC236}">
                <a16:creationId xmlns:a16="http://schemas.microsoft.com/office/drawing/2014/main" id="{5B65E803-3E67-41E0-8765-8B33FCD58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Nội</a:t>
            </a:r>
            <a:r>
              <a:rPr lang="en-US" altLang="en-US" dirty="0"/>
              <a:t> dung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C2ED9959-1181-4405-BAA4-254E0E07814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Tổng</a:t>
            </a:r>
            <a:r>
              <a:rPr lang="en-US" altLang="en-US" dirty="0"/>
              <a:t> </a:t>
            </a:r>
            <a:r>
              <a:rPr lang="en-US" altLang="en-US" dirty="0" err="1"/>
              <a:t>quan</a:t>
            </a:r>
            <a:endParaRPr lang="en-US" altLang="en-US" dirty="0"/>
          </a:p>
          <a:p>
            <a:pPr eaLnBrk="1" hangingPunct="1"/>
            <a:r>
              <a:rPr lang="en-US" altLang="en-US" dirty="0"/>
              <a:t>Văn </a:t>
            </a:r>
            <a:r>
              <a:rPr lang="en-US" altLang="en-US" dirty="0" err="1"/>
              <a:t>phạm</a:t>
            </a:r>
            <a:r>
              <a:rPr lang="en-US" altLang="en-US" dirty="0"/>
              <a:t> KPL</a:t>
            </a:r>
          </a:p>
          <a:p>
            <a:pPr eaLnBrk="1" hangingPunct="1"/>
            <a:r>
              <a:rPr lang="en-US" altLang="en-US" dirty="0" err="1"/>
              <a:t>Cài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9D090E85-8568-4B75-897E-18BAD009E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83E70B-489B-4CCE-9F7B-3592673570B2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10BF98D-4609-428C-B4C4-F7394FDFF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019239"/>
            <a:ext cx="8305800" cy="510271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11)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12)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13)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TK_IDENT SB_EQUAL &lt;Constant&gt;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14)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15)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16)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::= TK_IDENT SB_EQUAL &lt;Type&gt;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17)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18)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19)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 ::= TK_IDENT SB_COLON &lt;Type&gt;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20)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FunDecl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21)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ProcDecl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22)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350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9CCFF-3F83-4A13-7A59-FBFFDCEF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  <p:extLst>
      <p:ext uri="{BB962C8B-B14F-4D97-AF65-F5344CB8AC3E}">
        <p14:creationId xmlns:p14="http://schemas.microsoft.com/office/powerpoint/2010/main" val="18134158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9D090E85-8568-4B75-897E-18BAD009E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83E70B-489B-4CCE-9F7B-3592673570B2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10BF98D-4609-428C-B4C4-F7394FDFF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530896"/>
            <a:ext cx="8305800" cy="5002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23)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FunDecl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 ::= KW_FUNCTION TK_IDENT &lt;Params&gt; SB_COLON  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                   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BasicType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SB_SEMICOLON &lt;Block&gt;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24)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ProcDecl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::= KW_PROCEDURE TK_IDENT &lt;Params&gt; SB_SEMICOLON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                    &lt;Block&gt;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25) &lt;Params&gt;    ::= SB_LPAR &lt;Param&gt; &lt;Params2&gt; SB_RPAR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26) &lt;Params&gt;    ::= </a:t>
            </a:r>
            <a:r>
              <a:rPr lang="en-US" sz="1600" b="1" dirty="0">
                <a:solidFill>
                  <a:srgbClr val="000000"/>
                </a:solidFill>
                <a:latin typeface="Symbol" pitchFamily="18" charset="2"/>
              </a:rPr>
              <a:t>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27) &lt;Params2&gt; ::= SB_SEMICOLON &lt;Param&gt; &lt;Params2&gt;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28) &lt;Params2&gt; ::= </a:t>
            </a:r>
            <a:r>
              <a:rPr lang="en-US" sz="1600" b="1" dirty="0">
                <a:solidFill>
                  <a:srgbClr val="000000"/>
                </a:solidFill>
                <a:latin typeface="Symbol" pitchFamily="18" charset="2"/>
              </a:rPr>
              <a:t>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Symbol" pitchFamily="18" charset="2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29) &lt;Param&gt;   ::= TK_IDENT SB_COLON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BasicType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30) &lt;Param&gt;   ::= KW_VAR TK_IDENT SB_COLON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BasicType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93383-3955-781A-08F1-6B3C978A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  <p:extLst>
      <p:ext uri="{BB962C8B-B14F-4D97-AF65-F5344CB8AC3E}">
        <p14:creationId xmlns:p14="http://schemas.microsoft.com/office/powerpoint/2010/main" val="2745280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3">
            <a:extLst>
              <a:ext uri="{FF2B5EF4-FFF2-40B4-BE49-F238E27FC236}">
                <a16:creationId xmlns:a16="http://schemas.microsoft.com/office/drawing/2014/main" id="{0D0B81C4-2145-481E-BD2A-A4BC4F85E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1B4013EA-64F9-46B5-AACA-AE75B20A970B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56041E91-B7FE-4A93-BE7C-D8AEF2855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1000"/>
            <a:ext cx="8001000" cy="430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31) &lt;Type&gt; ::= KW_INTEGER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32) &lt;Type&gt; ::= KW_CHAR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33) &lt;Type&gt; ::= TK_IDENT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34) &lt;Type&gt; ::= KW_ARRAY SB_LSEL TK_NUMBER SB_RSEL KW_OF &lt;Type&gt;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35)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BasicType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KW_INTEGER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36)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BasicType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KW_CHAR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37)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TK_NUMBER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38)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TK_IDENT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39)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TK_CHAR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40) &lt;Constant&gt; ::= SB_PLUS &lt;Constant2&gt;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41) &lt;Constant&gt; ::= SB_MINUS &lt;Constant2&gt;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42) &lt;Constant&gt; ::= &lt;Constant2&gt;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43) &lt;Constant&gt; ::= TK_CHAR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44) &lt;Constant2&gt;::= TK_IDENT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45) &lt;Constant2&gt;::= TK_NUMBER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endParaRPr lang="en-US" sz="12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AE8F0-BEE4-5C5B-46E5-95D2E1C5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>
            <a:extLst>
              <a:ext uri="{FF2B5EF4-FFF2-40B4-BE49-F238E27FC236}">
                <a16:creationId xmlns:a16="http://schemas.microsoft.com/office/drawing/2014/main" id="{54769391-A2D8-4602-9AE7-AE0BBC035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AA1DFD4-ED03-491F-BFD1-4525DCE6E147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3795" name="Text Box 4">
            <a:extLst>
              <a:ext uri="{FF2B5EF4-FFF2-40B4-BE49-F238E27FC236}">
                <a16:creationId xmlns:a16="http://schemas.microsoft.com/office/drawing/2014/main" id="{E4403FEE-E9A4-4ACF-AD83-93C1AB233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8" y="1219200"/>
            <a:ext cx="8001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46) &lt;Statements&gt; ::= &lt;Statement&gt; &lt;Statements2&gt;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47) &lt;Statements2&gt; ::= SB_SEMICOLON &lt;Statement&gt; &lt;Statements2&gt;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48) &lt;Statements2&gt;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49)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50)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CallSt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51)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GroupSt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52)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IfSt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53)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WhileSt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54)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ForSt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55) &lt;Statement&gt;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2D84BE-46D7-B9D4-C1A7-7B133258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>
            <a:extLst>
              <a:ext uri="{FF2B5EF4-FFF2-40B4-BE49-F238E27FC236}">
                <a16:creationId xmlns:a16="http://schemas.microsoft.com/office/drawing/2014/main" id="{425C06FE-808A-4B71-8207-D4011FA66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64A2A0CD-ACBD-4267-91D8-6FDDA86B0C44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C9188BE7-E64F-46AC-9D0E-2B389A541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27137"/>
            <a:ext cx="832104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56)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&lt;Variable&gt; SB_ASSIGN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57)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TK_IDENT SB_ASSIGN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58)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CallSt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::= KW_CALL TK_IDENT &lt;Arguments&gt;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59)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GroupSt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::= KW_BEGIN &lt;Statements&gt; KW_END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60)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IfSt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  ::= KW_IF &lt;Condition&gt; KW_THEN &lt;Statement&gt;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ElseSt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61)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ElseSt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::= KW_ELSE &lt;Statement&gt;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62)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ElseSt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63)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WhileSt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::= KW_WHILE &lt;Condition&gt; KW_DO &lt;Statement&gt;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64)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ForSt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 ::= KW_FOR TK_IDENT SB_ASSIGN &lt;Expression&gt; KW_TO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                 &lt;Expression&gt; KW_DO &lt;Statement&gt;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A290-B543-3D1E-7490-02FCEA26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>
            <a:extLst>
              <a:ext uri="{FF2B5EF4-FFF2-40B4-BE49-F238E27FC236}">
                <a16:creationId xmlns:a16="http://schemas.microsoft.com/office/drawing/2014/main" id="{18A3A707-89CF-4F60-9448-1072DF4E3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4187BA3-BE36-4E5A-A80C-E3D6F3DC3240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7891" name="Text Box 4">
            <a:extLst>
              <a:ext uri="{FF2B5EF4-FFF2-40B4-BE49-F238E27FC236}">
                <a16:creationId xmlns:a16="http://schemas.microsoft.com/office/drawing/2014/main" id="{D7CDAAA8-5F3D-44E4-B200-93B4E741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1752600"/>
            <a:ext cx="800100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65) &lt;Arguments&gt; ::= SB_LPAR &lt;Expression&gt; &lt;Arguments2&gt; SB_RPAR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66) &lt;Arguments&gt;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67) &lt;Arguments2&gt;::= SB_COMMA &lt;Expression&gt; &lt;Arguments2&gt;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68) &lt;Arguments2&gt;::=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69) &lt;Condition&gt; ::= &lt;Expression&gt; &lt;Condition2&gt;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70) &lt;Condition2&gt;::= SB_EQ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71) &lt;Condition2&gt;::= SB_NEQ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72) &lt;Condition2&gt;::= SB_LE &lt;Expression&gt;	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73) &lt;Condition2&gt;::= SB_LT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74) &lt;Condition2&gt;::= SB_GE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75) &lt;Condition2&gt;::= SB_GT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2055D-ACF6-2E25-3E7B-2595E2B0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>
            <a:extLst>
              <a:ext uri="{FF2B5EF4-FFF2-40B4-BE49-F238E27FC236}">
                <a16:creationId xmlns:a16="http://schemas.microsoft.com/office/drawing/2014/main" id="{903AED58-4CB7-427D-8E16-6D1E62B1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DFE251C-0FB0-440A-B122-567C06814A40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86549899-A45A-4F6A-A882-B754EF74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27137"/>
            <a:ext cx="8001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76) &lt;Expression&gt; ::= SB_PLUS &lt;Expression2&gt;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77) &lt;Expression&gt; ::= SB_MINUS &lt;Expression2&gt;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78) &lt;Expression&gt; ::= &lt;Expression2&gt;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79) &lt;Expression2&gt; ::= &lt;Term&gt; &lt;Expression3&gt;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80) &lt;Expression3&gt; ::= SB_PLUS &lt;Term&gt; &lt;Expression3&gt;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81) &lt;Expression3&gt; ::= SB_MINUS &lt;Term&gt; &lt;Expression3&gt;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82) &lt;Expression3&gt;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83) &lt;Term&gt; ::=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84) &lt;Term2&gt; ::= SB_TIMES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85) &lt;Term2&gt; ::= SB_SLASH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86) &lt;Term2&gt;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87) &lt;Factor&gt;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88) &lt;Factor&gt; ::= &lt;Variable&gt;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89) &lt;Factor&gt;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FunctionApptication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90) &lt;Factor&gt; ::= SB_LPAR &lt;Expression&gt; SB_RPAR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7A6F29-44B3-8BE2-9249-29D7695D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>
            <a:extLst>
              <a:ext uri="{FF2B5EF4-FFF2-40B4-BE49-F238E27FC236}">
                <a16:creationId xmlns:a16="http://schemas.microsoft.com/office/drawing/2014/main" id="{903AED58-4CB7-427D-8E16-6D1E62B1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DFE251C-0FB0-440A-B122-567C06814A40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86549899-A45A-4F6A-A882-B754EF74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838200"/>
            <a:ext cx="8001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91) &lt;Variable&gt; ::= TK_IDENT &lt;Indexes&gt;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92)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FunctionApplication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TK_IDENT &lt;Arguments&gt;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93) &lt;Indexes&gt; ::= SB_LSEL &lt;Expression&gt; SB_RSEL &lt;Indexes&gt;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94) &lt;Indexes&gt;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FC410A-58AD-249A-21E8-96F80779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  <p:extLst>
      <p:ext uri="{BB962C8B-B14F-4D97-AF65-F5344CB8AC3E}">
        <p14:creationId xmlns:p14="http://schemas.microsoft.com/office/powerpoint/2010/main" val="67662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F0313-9198-4929-AE5E-11C64FE8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754285-3307-4986-AEBF-FBA73B493AF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C332A-9D73-4CB5-BB3E-37C9707A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KPL KPL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7B993-9194-4692-B92D-825DA4DEE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err="1"/>
              <a:t>Vào</a:t>
            </a:r>
            <a:r>
              <a:rPr lang="en-US" sz="2800" dirty="0"/>
              <a:t>: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hàm</a:t>
            </a:r>
            <a:endParaRPr lang="en-US" sz="2800" dirty="0"/>
          </a:p>
          <a:p>
            <a:pPr lvl="1"/>
            <a:r>
              <a:rPr lang="en-US" sz="2500" dirty="0"/>
              <a:t>READI: </a:t>
            </a:r>
            <a:r>
              <a:rPr lang="en-US" sz="2500" dirty="0" err="1"/>
              <a:t>Đọc</a:t>
            </a:r>
            <a:r>
              <a:rPr lang="en-US" sz="2500" dirty="0"/>
              <a:t> </a:t>
            </a:r>
            <a:r>
              <a:rPr lang="en-US" sz="2500" dirty="0" err="1"/>
              <a:t>một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nguyên</a:t>
            </a:r>
            <a:r>
              <a:rPr lang="en-US" sz="2500" dirty="0"/>
              <a:t>.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tham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endParaRPr lang="en-US" sz="2500" dirty="0"/>
          </a:p>
          <a:p>
            <a:pPr lvl="1"/>
            <a:r>
              <a:rPr lang="en-US" sz="2500" dirty="0"/>
              <a:t>READC: </a:t>
            </a:r>
            <a:r>
              <a:rPr lang="en-US" sz="2500" dirty="0" err="1"/>
              <a:t>Đọc</a:t>
            </a:r>
            <a:r>
              <a:rPr lang="en-US" sz="2500" dirty="0"/>
              <a:t> </a:t>
            </a:r>
            <a:r>
              <a:rPr lang="en-US" sz="2500" dirty="0" err="1"/>
              <a:t>một</a:t>
            </a:r>
            <a:r>
              <a:rPr lang="en-US" sz="2500" dirty="0"/>
              <a:t> </a:t>
            </a:r>
            <a:r>
              <a:rPr lang="en-US" sz="2500" dirty="0" err="1"/>
              <a:t>ký</a:t>
            </a:r>
            <a:r>
              <a:rPr lang="en-US" sz="2500" dirty="0"/>
              <a:t> </a:t>
            </a:r>
            <a:r>
              <a:rPr lang="en-US" sz="2500" dirty="0" err="1"/>
              <a:t>tự</a:t>
            </a:r>
            <a:r>
              <a:rPr lang="en-US" sz="2500" dirty="0"/>
              <a:t>.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tham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endParaRPr lang="en-US" sz="2500" dirty="0"/>
          </a:p>
          <a:p>
            <a:pPr marL="457200" lvl="1" indent="0">
              <a:buNone/>
            </a:pPr>
            <a:r>
              <a:rPr lang="en-US" sz="2500" dirty="0" err="1"/>
              <a:t>Ví</a:t>
            </a:r>
            <a:r>
              <a:rPr lang="en-US" sz="2500" dirty="0"/>
              <a:t> </a:t>
            </a:r>
            <a:r>
              <a:rPr lang="en-US" sz="2500" dirty="0" err="1"/>
              <a:t>dụ</a:t>
            </a:r>
            <a:endParaRPr lang="en-US" sz="2500" dirty="0"/>
          </a:p>
          <a:p>
            <a:pPr marL="457200" lvl="1" indent="0">
              <a:buNone/>
            </a:pPr>
            <a:r>
              <a:rPr lang="en-US" sz="2500" dirty="0"/>
              <a:t>var a: integer;</a:t>
            </a:r>
          </a:p>
          <a:p>
            <a:pPr marL="457200" lvl="1" indent="0">
              <a:buNone/>
            </a:pPr>
            <a:r>
              <a:rPr lang="en-US" sz="2500" dirty="0"/>
              <a:t>a:= READI;</a:t>
            </a:r>
          </a:p>
          <a:p>
            <a:r>
              <a:rPr lang="en-US" sz="2600" dirty="0"/>
              <a:t>Ra: </a:t>
            </a:r>
            <a:r>
              <a:rPr lang="en-US" sz="2600" dirty="0" err="1"/>
              <a:t>Dùng</a:t>
            </a:r>
            <a:r>
              <a:rPr lang="en-US" sz="2600" dirty="0"/>
              <a:t> </a:t>
            </a:r>
            <a:r>
              <a:rPr lang="en-US" sz="2600" dirty="0" err="1"/>
              <a:t>thủ</a:t>
            </a:r>
            <a:r>
              <a:rPr lang="en-US" sz="2600" dirty="0"/>
              <a:t> </a:t>
            </a:r>
            <a:r>
              <a:rPr lang="en-US" sz="2600" dirty="0" err="1"/>
              <a:t>tục</a:t>
            </a:r>
            <a:endParaRPr lang="en-US" sz="2600" dirty="0"/>
          </a:p>
          <a:p>
            <a:pPr lvl="1"/>
            <a:r>
              <a:rPr lang="en-US" sz="2300" dirty="0"/>
              <a:t>WRITEI: In </a:t>
            </a:r>
            <a:r>
              <a:rPr lang="en-US" sz="2300" dirty="0" err="1"/>
              <a:t>một</a:t>
            </a:r>
            <a:r>
              <a:rPr lang="en-US" sz="2300" dirty="0"/>
              <a:t> </a:t>
            </a:r>
            <a:r>
              <a:rPr lang="en-US" sz="2300" dirty="0" err="1"/>
              <a:t>số</a:t>
            </a:r>
            <a:r>
              <a:rPr lang="en-US" sz="2300" dirty="0"/>
              <a:t> </a:t>
            </a:r>
            <a:r>
              <a:rPr lang="en-US" sz="2300" dirty="0" err="1"/>
              <a:t>nguyên</a:t>
            </a:r>
            <a:r>
              <a:rPr lang="en-US" sz="2300" dirty="0"/>
              <a:t>. 1 </a:t>
            </a:r>
            <a:r>
              <a:rPr lang="en-US" sz="2300" dirty="0" err="1"/>
              <a:t>tham</a:t>
            </a:r>
            <a:r>
              <a:rPr lang="en-US" sz="2300" dirty="0"/>
              <a:t> </a:t>
            </a:r>
            <a:r>
              <a:rPr lang="en-US" sz="2300" dirty="0" err="1"/>
              <a:t>số</a:t>
            </a:r>
            <a:endParaRPr lang="en-US" sz="2300" dirty="0"/>
          </a:p>
          <a:p>
            <a:pPr lvl="1"/>
            <a:r>
              <a:rPr lang="en-US" sz="2300" dirty="0"/>
              <a:t>WRITEC: In </a:t>
            </a:r>
            <a:r>
              <a:rPr lang="en-US" sz="2300" dirty="0" err="1"/>
              <a:t>một</a:t>
            </a:r>
            <a:r>
              <a:rPr lang="en-US" sz="2300" dirty="0"/>
              <a:t> </a:t>
            </a:r>
            <a:r>
              <a:rPr lang="en-US" sz="2300" dirty="0" err="1"/>
              <a:t>ký</a:t>
            </a:r>
            <a:r>
              <a:rPr lang="en-US" sz="2300" dirty="0"/>
              <a:t> </a:t>
            </a:r>
            <a:r>
              <a:rPr lang="en-US" sz="2300" dirty="0" err="1"/>
              <a:t>tự</a:t>
            </a:r>
            <a:r>
              <a:rPr lang="en-US" sz="2300" dirty="0"/>
              <a:t>. 1 </a:t>
            </a:r>
            <a:r>
              <a:rPr lang="en-US" sz="2300" dirty="0" err="1"/>
              <a:t>tham</a:t>
            </a:r>
            <a:r>
              <a:rPr lang="en-US" sz="2300" dirty="0"/>
              <a:t> </a:t>
            </a:r>
            <a:r>
              <a:rPr lang="en-US" sz="2300" dirty="0" err="1"/>
              <a:t>số</a:t>
            </a:r>
            <a:endParaRPr lang="en-US" sz="2300" dirty="0"/>
          </a:p>
          <a:p>
            <a:pPr lvl="1"/>
            <a:r>
              <a:rPr lang="en-US" sz="2300" dirty="0"/>
              <a:t>WRITELN: In </a:t>
            </a:r>
            <a:r>
              <a:rPr lang="en-US" sz="2300" dirty="0" err="1"/>
              <a:t>dấu</a:t>
            </a:r>
            <a:r>
              <a:rPr lang="en-US" sz="2300" dirty="0"/>
              <a:t> </a:t>
            </a:r>
            <a:r>
              <a:rPr lang="en-US" sz="2300" dirty="0" err="1"/>
              <a:t>xuống</a:t>
            </a:r>
            <a:r>
              <a:rPr lang="en-US" sz="2300" dirty="0"/>
              <a:t> </a:t>
            </a:r>
            <a:r>
              <a:rPr lang="en-US" sz="2300" dirty="0" err="1"/>
              <a:t>dòng</a:t>
            </a:r>
            <a:r>
              <a:rPr lang="en-US" sz="2300" dirty="0"/>
              <a:t>. </a:t>
            </a:r>
          </a:p>
          <a:p>
            <a:pPr marL="457200" lvl="1" indent="0">
              <a:buNone/>
            </a:pPr>
            <a:r>
              <a:rPr lang="en-US" sz="2300" dirty="0" err="1"/>
              <a:t>Ví</a:t>
            </a:r>
            <a:r>
              <a:rPr lang="en-US" sz="2300" dirty="0"/>
              <a:t> </a:t>
            </a:r>
            <a:r>
              <a:rPr lang="en-US" sz="2300" dirty="0" err="1"/>
              <a:t>dụ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call WRITEI(a);</a:t>
            </a:r>
          </a:p>
          <a:p>
            <a:pPr marL="457200" lvl="1" indent="0">
              <a:buNone/>
            </a:pPr>
            <a:r>
              <a:rPr lang="en-US" sz="2300" dirty="0"/>
              <a:t>call WRITELN;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2049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F117-5B7D-4122-920E-EED3C949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29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A979D-118E-4C05-AA2C-7F0393B7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KPL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7058D-3601-460D-A223-4F0CEFAC6D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effectLst/>
              </a:rPr>
              <a:t>Viết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hàm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bình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của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số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nguyên</a:t>
            </a:r>
            <a:r>
              <a:rPr lang="en-US" dirty="0">
                <a:effectLst/>
              </a:rPr>
              <a:t>.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effectLst/>
              </a:rPr>
              <a:t>Viết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trình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tổng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bình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của</a:t>
            </a:r>
            <a:r>
              <a:rPr lang="en-US" dirty="0">
                <a:effectLst/>
              </a:rPr>
              <a:t> n </a:t>
            </a:r>
            <a:r>
              <a:rPr lang="en-US" dirty="0" err="1">
                <a:effectLst/>
              </a:rPr>
              <a:t>số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nhiên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đầu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tiên</a:t>
            </a:r>
            <a:r>
              <a:rPr lang="en-US" dirty="0">
                <a:effectLst/>
              </a:rPr>
              <a:t>. N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630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ECD899A3-59CA-4D1A-B191-222B1077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FC23F3-A392-42E0-95C8-E0E5C77CDFDD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vi-VN" altLang="en-US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73A8934-63D5-4BFB-871A-31E0DB797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 err="1"/>
              <a:t>Nhiệm</a:t>
            </a:r>
            <a:r>
              <a:rPr lang="en-US" altLang="en-US" dirty="0"/>
              <a:t> </a:t>
            </a:r>
            <a:r>
              <a:rPr lang="en-US" altLang="en-US" dirty="0" err="1"/>
              <a:t>vụ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endParaRPr lang="vi-VN" altLang="en-US" dirty="0"/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8D31EF76-9D52-4648-B1E9-09EFA6E1AC2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74686599"/>
              </p:ext>
            </p:extLst>
          </p:nvPr>
        </p:nvGraphicFramePr>
        <p:xfrm>
          <a:off x="254000" y="1058863"/>
          <a:ext cx="3525912" cy="490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B9F2CFF3-0EDB-441E-8AA5-0AFE9FB5D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904" y="1409700"/>
            <a:ext cx="481488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70000"/>
              <a:defRPr/>
            </a:pP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Kiểm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endParaRPr lang="en-US" sz="24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70000"/>
              <a:defRPr/>
            </a:pP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văn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phạm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hoặc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endParaRPr lang="en-US" sz="21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70000"/>
              <a:defRPr/>
            </a:pP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Phục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pha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endParaRPr lang="en-US" sz="24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70000"/>
              <a:defRPr/>
            </a:pP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Compiler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tựa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nên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rất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quyết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tộc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compiler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en-US" sz="2800" kern="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110FB1C5-3232-49AC-AA8C-08DE9518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fld id="{EC4C3847-52BA-42C3-AD13-11FD85BDACEF}" type="slidenum">
              <a:rPr lang="en-US" altLang="en-US" smtClean="0"/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t>30</a:t>
            </a:fld>
            <a:endParaRPr lang="en-US" altLang="en-US" sz="1200">
              <a:latin typeface="Arial Black" panose="020B0A04020102020204" pitchFamily="34" charset="0"/>
            </a:endParaRPr>
          </a:p>
        </p:txBody>
      </p:sp>
      <p:sp>
        <p:nvSpPr>
          <p:cNvPr id="46082" name="Title 1">
            <a:extLst>
              <a:ext uri="{FF2B5EF4-FFF2-40B4-BE49-F238E27FC236}">
                <a16:creationId xmlns:a16="http://schemas.microsoft.com/office/drawing/2014/main" id="{3DC905C5-753D-4FAD-A95F-975FCB806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en-US" sz="2400" dirty="0" err="1"/>
              <a:t>Lời</a:t>
            </a:r>
            <a:r>
              <a:rPr lang="en-GB" altLang="en-US" sz="2400" dirty="0"/>
              <a:t> </a:t>
            </a:r>
            <a:r>
              <a:rPr lang="en-GB" altLang="en-US" sz="2400" dirty="0" err="1"/>
              <a:t>giải</a:t>
            </a:r>
            <a:br>
              <a:rPr lang="en-GB" altLang="en-US" sz="2400" dirty="0"/>
            </a:br>
            <a:b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 of the squares of the first n natural n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example5;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umbers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b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n :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integer;i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integer;sum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integer;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f(k : integer) : integer;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begin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 := k * k;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 </a:t>
            </a:r>
            <a:r>
              <a:rPr lang="en-GB" alt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:= READI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sum :=0;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i:=1 to n do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sum:= sum + f(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call </a:t>
            </a:r>
            <a:r>
              <a:rPr lang="en-GB" alt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call WRITEI(sum);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END. (* example*)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Slide Number Placeholder 4">
            <a:extLst>
              <a:ext uri="{FF2B5EF4-FFF2-40B4-BE49-F238E27FC236}">
                <a16:creationId xmlns:a16="http://schemas.microsoft.com/office/drawing/2014/main" id="{CA049496-9C47-4182-B437-4102D8E2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BED8E4-8851-44B0-99F8-B285A1678CCA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vi-VN" altLang="en-US" sz="1400"/>
          </a:p>
        </p:txBody>
      </p:sp>
      <p:sp>
        <p:nvSpPr>
          <p:cNvPr id="33794" name="Title 1">
            <a:extLst>
              <a:ext uri="{FF2B5EF4-FFF2-40B4-BE49-F238E27FC236}">
                <a16:creationId xmlns:a16="http://schemas.microsoft.com/office/drawing/2014/main" id="{5EBF32F0-04DA-4361-9C18-B0FAD38A0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Cài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KPL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4312F319-557C-4459-AA12-56139291641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 err="1"/>
              <a:t>Nói</a:t>
            </a:r>
            <a:r>
              <a:rPr lang="en-US" altLang="en-US" dirty="0"/>
              <a:t> </a:t>
            </a:r>
            <a:r>
              <a:rPr lang="en-US" altLang="en-US" dirty="0" err="1"/>
              <a:t>chung</a:t>
            </a:r>
            <a:r>
              <a:rPr lang="en-US" altLang="en-US" dirty="0"/>
              <a:t> </a:t>
            </a:r>
            <a:r>
              <a:rPr lang="en-US" altLang="en-US" dirty="0" err="1"/>
              <a:t>văn</a:t>
            </a:r>
            <a:r>
              <a:rPr lang="en-US" altLang="en-US" dirty="0"/>
              <a:t> </a:t>
            </a:r>
            <a:r>
              <a:rPr lang="en-US" altLang="en-US" dirty="0" err="1"/>
              <a:t>phạm</a:t>
            </a:r>
            <a:r>
              <a:rPr lang="en-US" altLang="en-US" dirty="0"/>
              <a:t> KPL </a:t>
            </a:r>
            <a:r>
              <a:rPr lang="en-US" altLang="en-US" dirty="0" err="1"/>
              <a:t>là</a:t>
            </a:r>
            <a:r>
              <a:rPr lang="en-US" altLang="en-US" dirty="0"/>
              <a:t> LL(1)</a:t>
            </a:r>
          </a:p>
          <a:p>
            <a:pPr eaLnBrk="1" hangingPunct="1"/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kế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đệ</a:t>
            </a:r>
            <a:r>
              <a:rPr lang="en-US" altLang="en-US" dirty="0"/>
              <a:t> 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xuống</a:t>
            </a:r>
            <a:endParaRPr lang="en-US" altLang="en-US" dirty="0"/>
          </a:p>
          <a:p>
            <a:pPr lvl="1" eaLnBrk="1" hangingPunct="1"/>
            <a:r>
              <a:rPr lang="en-US" altLang="en-US" i="1" dirty="0" err="1">
                <a:solidFill>
                  <a:srgbClr val="A50021"/>
                </a:solidFill>
              </a:rPr>
              <a:t>lookAhead</a:t>
            </a:r>
            <a:r>
              <a:rPr lang="en-US" altLang="en-US" i="1" dirty="0">
                <a:solidFill>
                  <a:srgbClr val="A50021"/>
                </a:solidFill>
              </a:rPr>
              <a:t> </a:t>
            </a:r>
            <a:endParaRPr lang="en-US" altLang="en-US" dirty="0"/>
          </a:p>
          <a:p>
            <a:pPr lvl="1" eaLnBrk="1" hangingPunct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thúc</a:t>
            </a:r>
            <a:endParaRPr lang="en-US" altLang="en-US" dirty="0"/>
          </a:p>
          <a:p>
            <a:pPr lvl="1" eaLnBrk="1" hangingPunct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thúc</a:t>
            </a:r>
            <a:endParaRPr lang="en-US" altLang="en-US" dirty="0"/>
          </a:p>
          <a:p>
            <a:pPr lvl="2" eaLnBrk="1" hangingPunct="1"/>
            <a:r>
              <a:rPr lang="en-US" altLang="en-US" dirty="0" err="1"/>
              <a:t>Xây</a:t>
            </a:r>
            <a:r>
              <a:rPr lang="en-US" altLang="en-US" dirty="0"/>
              <a:t> </a:t>
            </a:r>
            <a:r>
              <a:rPr lang="en-US" altLang="en-US" dirty="0" err="1"/>
              <a:t>dựng</a:t>
            </a:r>
            <a:r>
              <a:rPr lang="en-US" altLang="en-US" dirty="0"/>
              <a:t> </a:t>
            </a:r>
            <a:r>
              <a:rPr lang="en-US" altLang="en-US" dirty="0" err="1"/>
              <a:t>bảng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endParaRPr lang="en-US" altLang="en-US" dirty="0"/>
          </a:p>
          <a:p>
            <a:pPr lvl="3" eaLnBrk="1" hangingPunct="1"/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FIRST() </a:t>
            </a:r>
            <a:r>
              <a:rPr lang="en-US" altLang="en-US" dirty="0" err="1"/>
              <a:t>và</a:t>
            </a:r>
            <a:r>
              <a:rPr lang="en-US" altLang="en-US" dirty="0"/>
              <a:t> FOLLOW()</a:t>
            </a:r>
          </a:p>
          <a:p>
            <a:pPr eaLnBrk="1" hangingPunct="1"/>
            <a:r>
              <a:rPr lang="en-US" altLang="en-US" dirty="0"/>
              <a:t>Example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02) Block  ::= KW_CONST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 Block2  =&gt;RHS1 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03) Block  ::= Block2                                =&gt;RHS2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FIRST(RHS1)={KW_CONST}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FIRST(RHS2)={KW_TYPE, KW_VAR, KW_FUNCTION, KW_PROCEDURE,KW_BEGIN}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FIRST(RHS1)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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 FIRST(RHS2)=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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LookAhead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=KW_BEGIN =&gt;RHS2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được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chọn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=&gt;LL(1)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Slide Number Placeholder 4">
            <a:extLst>
              <a:ext uri="{FF2B5EF4-FFF2-40B4-BE49-F238E27FC236}">
                <a16:creationId xmlns:a16="http://schemas.microsoft.com/office/drawing/2014/main" id="{ED3DA3B5-B9CC-4652-8F10-7115E48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8CD40D-E4FB-47BD-BBF3-3664C2F61AEB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vi-VN" altLang="en-US" sz="1400"/>
          </a:p>
        </p:txBody>
      </p:sp>
      <p:sp>
        <p:nvSpPr>
          <p:cNvPr id="34818" name="Title 1">
            <a:extLst>
              <a:ext uri="{FF2B5EF4-FFF2-40B4-BE49-F238E27FC236}">
                <a16:creationId xmlns:a16="http://schemas.microsoft.com/office/drawing/2014/main" id="{0194A521-1BA4-47B1-956F-15576EA30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Biến</a:t>
            </a:r>
            <a:r>
              <a:rPr lang="en-US" altLang="en-US" dirty="0"/>
              <a:t> </a:t>
            </a:r>
            <a:r>
              <a:rPr lang="en-US" altLang="en-US" dirty="0" err="1"/>
              <a:t>lookAhead</a:t>
            </a:r>
            <a:r>
              <a:rPr lang="en-US" altLang="en-US" dirty="0"/>
              <a:t> 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7B27F11E-D49F-4042-B4E3-E914E3DDCFE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Đọc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tố</a:t>
            </a:r>
            <a:r>
              <a:rPr lang="en-US" altLang="en-US" dirty="0"/>
              <a:t> </a:t>
            </a:r>
            <a:r>
              <a:rPr lang="en-US" altLang="en-US" dirty="0" err="1"/>
              <a:t>tiếp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nguồn</a:t>
            </a:r>
            <a:endParaRPr lang="en-US" altLang="en-US" dirty="0"/>
          </a:p>
        </p:txBody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7F96850E-0670-47FB-A9D7-7E1150EEF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257914"/>
            <a:ext cx="8001000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scan(void)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Token*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getValidToken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free(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Slide Number Placeholder 4">
            <a:extLst>
              <a:ext uri="{FF2B5EF4-FFF2-40B4-BE49-F238E27FC236}">
                <a16:creationId xmlns:a16="http://schemas.microsoft.com/office/drawing/2014/main" id="{AA232A99-26CB-4076-A30A-E9E3BFC7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D25309-277A-4625-8F64-F0E06FE21C48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vi-VN" altLang="en-US" sz="1400"/>
          </a:p>
        </p:txBody>
      </p:sp>
      <p:sp>
        <p:nvSpPr>
          <p:cNvPr id="35842" name="Title 1">
            <a:extLst>
              <a:ext uri="{FF2B5EF4-FFF2-40B4-BE49-F238E27FC236}">
                <a16:creationId xmlns:a16="http://schemas.microsoft.com/office/drawing/2014/main" id="{734602A0-3660-442C-BC2A-E00A371BD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Hàm</a:t>
            </a:r>
            <a:r>
              <a:rPr lang="en-US" altLang="en-US" dirty="0"/>
              <a:t> eat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767420-9E8C-AB13-C5A3-4DC5133218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C52A0983-55A4-480A-B22B-4FAACD063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2276475"/>
            <a:ext cx="8250238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scan();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else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missingToken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Slide Number Placeholder 4">
            <a:extLst>
              <a:ext uri="{FF2B5EF4-FFF2-40B4-BE49-F238E27FC236}">
                <a16:creationId xmlns:a16="http://schemas.microsoft.com/office/drawing/2014/main" id="{102183E6-EE62-4BFC-8E35-ECE1BD2E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59B062-2B3D-4062-A7DA-F958752A8EDD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vi-VN" altLang="en-US" sz="1400"/>
          </a:p>
        </p:txBody>
      </p:sp>
      <p:sp>
        <p:nvSpPr>
          <p:cNvPr id="36866" name="Title 1">
            <a:extLst>
              <a:ext uri="{FF2B5EF4-FFF2-40B4-BE49-F238E27FC236}">
                <a16:creationId xmlns:a16="http://schemas.microsoft.com/office/drawing/2014/main" id="{8BC3FBF8-0117-4AB2-B61F-67F5FB892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Khởi</a:t>
            </a:r>
            <a:r>
              <a:rPr lang="en-US" altLang="en-US" dirty="0"/>
              <a:t> </a:t>
            </a:r>
            <a:r>
              <a:rPr lang="en-US" altLang="en-US" dirty="0" err="1"/>
              <a:t>tạo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PTCP</a:t>
            </a: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C198698B-8B29-4983-AA04-639C07171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837531"/>
            <a:ext cx="8001000" cy="420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compile(char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openInputStream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IO_ERROR)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IO_ERROR;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getValidToken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free(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free(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closeInputStream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IO_SUCCESS;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Slide Number Placeholder 4">
            <a:extLst>
              <a:ext uri="{FF2B5EF4-FFF2-40B4-BE49-F238E27FC236}">
                <a16:creationId xmlns:a16="http://schemas.microsoft.com/office/drawing/2014/main" id="{3AE832BE-C26A-41F8-950F-C6327546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EBB544-51A9-40B1-AC3A-D71B02A24D40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vi-VN" altLang="en-US" sz="1400"/>
          </a:p>
        </p:txBody>
      </p:sp>
      <p:sp>
        <p:nvSpPr>
          <p:cNvPr id="37890" name="Title 1">
            <a:extLst>
              <a:ext uri="{FF2B5EF4-FFF2-40B4-BE49-F238E27FC236}">
                <a16:creationId xmlns:a16="http://schemas.microsoft.com/office/drawing/2014/main" id="{2AD90608-8B68-463F-AD42-DBF52DFA4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KKT, </a:t>
            </a:r>
            <a:r>
              <a:rPr lang="en-US" altLang="en-US" dirty="0" err="1"/>
              <a:t>có</a:t>
            </a:r>
            <a:r>
              <a:rPr lang="en-US" altLang="en-US" dirty="0"/>
              <a:t> 1 </a:t>
            </a:r>
            <a:r>
              <a:rPr lang="en-US" altLang="en-US" dirty="0" err="1"/>
              <a:t>vế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endParaRPr lang="en-US" altLang="en-US" dirty="0"/>
          </a:p>
        </p:txBody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7608761F-4B28-4371-A4FA-7FDC888FB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40768"/>
            <a:ext cx="9217024" cy="476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Ví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dụ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2000" b="1" dirty="0">
                <a:solidFill>
                  <a:srgbClr val="A500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2000" b="1" dirty="0">
              <a:solidFill>
                <a:srgbClr val="A500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1)&lt;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Prog&gt;::= KW_PROGRAM TK_IDENT SB_SEMICOLON &lt;Block&gt; SB_PERIOD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A500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assert("Parsing a Program ....");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eat(KW_PROGRAM);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eat(TK_IDENT);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eat(SB_SEMICOLON);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compileBlock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eat(SB_PERIOD);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assert("Program parsed!");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2">
            <a:extLst>
              <a:ext uri="{FF2B5EF4-FFF2-40B4-BE49-F238E27FC236}">
                <a16:creationId xmlns:a16="http://schemas.microsoft.com/office/drawing/2014/main" id="{ECF909AF-809D-4BC1-896E-05D7FE2C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CAE436-2DE5-49AB-B1FC-E622F3CEB56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vi-VN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6F04F-37E7-2DE0-2DB3-20723E5F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Vế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1 </a:t>
            </a:r>
            <a:r>
              <a:rPr lang="en-US" dirty="0" err="1"/>
              <a:t>vế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</p:txBody>
      </p:sp>
      <p:sp>
        <p:nvSpPr>
          <p:cNvPr id="45060" name="TextBox 3">
            <a:extLst>
              <a:ext uri="{FF2B5EF4-FFF2-40B4-BE49-F238E27FC236}">
                <a16:creationId xmlns:a16="http://schemas.microsoft.com/office/drawing/2014/main" id="{6AC8E203-AD76-45AE-83A3-657E387AA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764572"/>
            <a:ext cx="74168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compileBasicType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KW_INTEGER: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eat(KW_INTEGER);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KW_CHAR: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eat(KW_CHAR);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error(ERR_INVALIDBASICTYPE,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dirty="0"/>
          </a:p>
        </p:txBody>
      </p:sp>
      <p:sp>
        <p:nvSpPr>
          <p:cNvPr id="45062" name="TextBox 4">
            <a:extLst>
              <a:ext uri="{FF2B5EF4-FFF2-40B4-BE49-F238E27FC236}">
                <a16:creationId xmlns:a16="http://schemas.microsoft.com/office/drawing/2014/main" id="{CD08BF46-70B5-4067-8AB2-C1821F495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980728"/>
            <a:ext cx="7056438" cy="151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Luật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Basic Type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CCCC99"/>
              </a:buClr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35) &lt;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BasicType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::= KW_INTEGER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CCCC99"/>
              </a:buClr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36) &lt;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BasicType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::= KW_CHAR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324AC974-2033-4C39-A41F-9803A8809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statement</a:t>
            </a:r>
          </a:p>
        </p:txBody>
      </p:sp>
      <p:sp>
        <p:nvSpPr>
          <p:cNvPr id="38916" name="Slide Number Placeholder 4">
            <a:extLst>
              <a:ext uri="{FF2B5EF4-FFF2-40B4-BE49-F238E27FC236}">
                <a16:creationId xmlns:a16="http://schemas.microsoft.com/office/drawing/2014/main" id="{9F7A7E91-0CD1-442E-BECE-8F6E647B9194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F05DD5A-ED66-4A9E-9F18-2DDB18DA0373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vi-VN" altLang="en-US" sz="1400"/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272F82D5-0558-4AC8-8660-97FF24F6D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540" y="1412776"/>
            <a:ext cx="80010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Statement: 7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vế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phải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trong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đó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có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1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vế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phải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là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xâu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rỗng</a:t>
            </a:r>
            <a:endParaRPr lang="en-US" altLang="en-US" sz="1400" b="1" dirty="0">
              <a:solidFill>
                <a:srgbClr val="A50021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FIRST(&lt;Statement&gt;) = {TK_IDENT, KW_CALL, KW_BEGIN, KW_IF, KW_WHILE,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KW_FOR,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FOLLOW(&lt;Statement&gt;) = {SB_SEMICOLON, KW_END, KW_ELSE}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/* Predict parse table for Expression */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Input              Production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----------------------------------------------------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TK_IDENT           49)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KW_CALL            50)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KW_BEGIN           51)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KW_IF              52)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IfSt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KW_WHILE           53) &lt;Statement&gt; ::= &lt;Whilst&gt;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KW_FOR             54)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----------------------------------------------------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SB_SEMICOLON       55)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KW_END             55)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KW_ELSE            55)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----------------------------------------------------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Khác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Error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638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66D9B63-3BF4-40F8-AFD6-1C51C2C55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statement</a:t>
            </a:r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886BC2EB-9A47-4892-8BF5-F253CFE91BB8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D0D24C1-0A3B-45D1-8021-14D76D954B47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vi-VN" altLang="en-US" sz="1400"/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068871BC-6762-4DF3-A98D-6011589C6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052736"/>
            <a:ext cx="3643312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400" b="1" dirty="0">
              <a:solidFill>
                <a:srgbClr val="A500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compileStatement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TK_IDENT: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KW_CALL: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compileCallSt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KW_BEGIN: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compileGroupSt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KW_IF: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compileIfSt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KW_WHILE: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compileWhileSt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5B267753-45E9-48E7-875B-B918A6D30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4887" y="1576511"/>
            <a:ext cx="3643313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case KW_FOR: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compileForSt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check FOLLOW tokens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SB_SEMICOLON: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KW_END: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KW_ELSE: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Error occurs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error(ERR_INVALIDSTATEMENT,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80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2">
            <a:extLst>
              <a:ext uri="{FF2B5EF4-FFF2-40B4-BE49-F238E27FC236}">
                <a16:creationId xmlns:a16="http://schemas.microsoft.com/office/drawing/2014/main" id="{5ACBB387-6C69-4F3D-9953-30420C60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D2D578-0946-44E0-B46B-828CE4469B02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vi-VN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03023-455C-70FA-E3F6-58F12712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chu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6084" name="TextBox 3">
            <a:extLst>
              <a:ext uri="{FF2B5EF4-FFF2-40B4-BE49-F238E27FC236}">
                <a16:creationId xmlns:a16="http://schemas.microsoft.com/office/drawing/2014/main" id="{91761909-BCC9-4D9D-A91C-1547E38BC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4149080"/>
            <a:ext cx="7533778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compileConstDecls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while 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TK_IDENT)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compileConstDecl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dirty="0"/>
          </a:p>
        </p:txBody>
      </p:sp>
      <p:sp>
        <p:nvSpPr>
          <p:cNvPr id="46085" name="TextBox 4">
            <a:extLst>
              <a:ext uri="{FF2B5EF4-FFF2-40B4-BE49-F238E27FC236}">
                <a16:creationId xmlns:a16="http://schemas.microsoft.com/office/drawing/2014/main" id="{F7BBFB27-0566-45AF-BCAD-056653F6C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84" y="1505567"/>
            <a:ext cx="8767293" cy="25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đệ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FOLLOW.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nhiên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viết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ngắn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gọn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đây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chất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chu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endParaRPr lang="en-US" altLang="en-US" sz="2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10)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&gt;::=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11)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&gt;::= </a:t>
            </a:r>
            <a:r>
              <a:rPr lang="en-US" altLang="en-US" sz="2400" b="1" dirty="0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  <a:endParaRPr lang="en-US" alt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 dirty="0">
              <a:solidFill>
                <a:srgbClr val="33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C9129-8D2D-4758-8E85-70B25270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4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C6FA9-74A8-4D20-80A6-B1262677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bộ</a:t>
            </a:r>
            <a:r>
              <a:rPr lang="en-US" sz="3600" dirty="0"/>
              <a:t> PTCP </a:t>
            </a:r>
            <a:r>
              <a:rPr lang="en-US" sz="3600" dirty="0" err="1"/>
              <a:t>của</a:t>
            </a:r>
            <a:r>
              <a:rPr lang="en-US" sz="3600" dirty="0"/>
              <a:t> NN </a:t>
            </a:r>
            <a:r>
              <a:rPr lang="en-US" sz="3600" dirty="0" err="1"/>
              <a:t>lập</a:t>
            </a:r>
            <a:r>
              <a:rPr lang="en-US" sz="3600" dirty="0"/>
              <a:t> </a:t>
            </a:r>
            <a:r>
              <a:rPr lang="en-US" sz="3600" dirty="0" err="1"/>
              <a:t>trình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0FF79-4481-4F03-9369-7F564572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566862"/>
            <a:ext cx="70389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0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4BE9D57A-158F-41F1-997B-62573CC9D4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sơ</a:t>
            </a:r>
            <a:r>
              <a:rPr lang="en-US" altLang="en-US" dirty="0"/>
              <a:t> </a:t>
            </a:r>
            <a:r>
              <a:rPr lang="en-US" altLang="en-US" dirty="0" err="1"/>
              <a:t>đồ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endParaRPr lang="en-GB" altLang="en-US" dirty="0"/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2012A3F4-8B9D-4790-B7E6-2A437939626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83) &lt;Term&gt; ::=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84) &lt;Term2&gt; ::= SB_TIMES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85) &lt;Term2&gt; ::= SB_SLASH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86) &lt;Term2&gt; ::= </a:t>
            </a:r>
            <a:r>
              <a:rPr lang="en-US" altLang="en-US" sz="2000" b="1" dirty="0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</a:p>
          <a:p>
            <a:endParaRPr lang="en-GB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221DF7-EB0F-4D5A-A75A-E50EAE101741}"/>
              </a:ext>
            </a:extLst>
          </p:cNvPr>
          <p:cNvSpPr txBox="1">
            <a:spLocks/>
          </p:cNvSpPr>
          <p:nvPr/>
        </p:nvSpPr>
        <p:spPr bwMode="auto">
          <a:xfrm>
            <a:off x="467544" y="780835"/>
            <a:ext cx="7696200" cy="4953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alt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alt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alt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Term (</a:t>
            </a:r>
            <a:r>
              <a:rPr lang="en-US" alt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alt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BNF)</a:t>
            </a:r>
            <a:endParaRPr lang="en-GB" altLang="en-US" sz="21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7109" name="Picture 5">
            <a:extLst>
              <a:ext uri="{FF2B5EF4-FFF2-40B4-BE49-F238E27FC236}">
                <a16:creationId xmlns:a16="http://schemas.microsoft.com/office/drawing/2014/main" id="{A6C98C3F-71D6-44C1-9592-9776F64B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88524"/>
            <a:ext cx="45339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1C9199-EF63-40A9-887A-670D5B9C0E04}"/>
              </a:ext>
            </a:extLst>
          </p:cNvPr>
          <p:cNvSpPr txBox="1">
            <a:spLocks/>
          </p:cNvSpPr>
          <p:nvPr/>
        </p:nvSpPr>
        <p:spPr bwMode="auto">
          <a:xfrm>
            <a:off x="503297" y="3483021"/>
            <a:ext cx="7696200" cy="4953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2100" kern="0" dirty="0" err="1">
                <a:latin typeface="+mn-lt"/>
              </a:rPr>
              <a:t>Cú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pháp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của</a:t>
            </a:r>
            <a:r>
              <a:rPr lang="en-US" altLang="en-US" sz="2100" kern="0" dirty="0">
                <a:latin typeface="+mn-lt"/>
              </a:rPr>
              <a:t> Term ( </a:t>
            </a:r>
            <a:r>
              <a:rPr lang="en-US" altLang="en-US" sz="2100" kern="0" dirty="0" err="1">
                <a:latin typeface="+mn-lt"/>
              </a:rPr>
              <a:t>theo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sơ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đồ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cú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pháp</a:t>
            </a:r>
            <a:r>
              <a:rPr lang="en-US" altLang="en-US" sz="2100" kern="0" dirty="0">
                <a:latin typeface="+mn-lt"/>
              </a:rPr>
              <a:t>)</a:t>
            </a:r>
            <a:endParaRPr lang="en-GB" altLang="en-US" sz="2100" kern="0" dirty="0">
              <a:latin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CA39619F-557E-4C58-8309-54ED7344E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Xử</a:t>
            </a:r>
            <a:r>
              <a:rPr lang="en-US" altLang="en-US" dirty="0"/>
              <a:t> </a:t>
            </a:r>
            <a:r>
              <a:rPr lang="en-US" altLang="en-US" dirty="0" err="1"/>
              <a:t>lý</a:t>
            </a:r>
            <a:r>
              <a:rPr lang="en-US" altLang="en-US" dirty="0"/>
              <a:t> term </a:t>
            </a:r>
            <a:r>
              <a:rPr lang="en-US" altLang="en-US" dirty="0" err="1"/>
              <a:t>và</a:t>
            </a:r>
            <a:r>
              <a:rPr lang="en-US" altLang="en-US" dirty="0"/>
              <a:t> term 2 </a:t>
            </a:r>
            <a:r>
              <a:rPr lang="en-US" altLang="en-US" dirty="0" err="1"/>
              <a:t>theo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, </a:t>
            </a:r>
            <a:r>
              <a:rPr lang="en-US" altLang="en-US" dirty="0" err="1"/>
              <a:t>tính</a:t>
            </a:r>
            <a:r>
              <a:rPr lang="en-US" altLang="en-US" dirty="0"/>
              <a:t> Follow</a:t>
            </a:r>
            <a:endParaRPr lang="en-GB" altLang="en-US" dirty="0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24146635-A6B2-48AC-8C3C-CC1DD1E5DFC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251198" y="908720"/>
            <a:ext cx="3888754" cy="5486400"/>
          </a:xfrm>
        </p:spPr>
        <p:txBody>
          <a:bodyPr>
            <a:normAutofit fontScale="40000" lnSpcReduction="20000"/>
          </a:bodyPr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3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compileTerm</a:t>
            </a: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altLang="en-US" sz="3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compileTerm2();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compileTerm2(void)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altLang="en-US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SB_TIMES: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eat(SB_TIMES);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compileTerm2();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SB_SLASH: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eat(SB_SLASH);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compileTerm2();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check the FOLLOW set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SB_PLUS: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SB_MINUS: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KW_TO: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KW_DO: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400" b="1" dirty="0"/>
          </a:p>
        </p:txBody>
      </p:sp>
      <p:sp>
        <p:nvSpPr>
          <p:cNvPr id="48132" name="Content Placeholder 3">
            <a:extLst>
              <a:ext uri="{FF2B5EF4-FFF2-40B4-BE49-F238E27FC236}">
                <a16:creationId xmlns:a16="http://schemas.microsoft.com/office/drawing/2014/main" id="{EC1BF0C5-EEF0-4E1E-997D-D167E5CB1DD3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105400" y="1254675"/>
            <a:ext cx="4038600" cy="5486400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 </a:t>
            </a:r>
            <a:endParaRPr lang="en-US" altLang="en-US" sz="14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>
                <a:latin typeface="Courier New" panose="02070309020205020404" pitchFamily="49" charset="0"/>
                <a:cs typeface="Courier New" panose="02070309020205020404" pitchFamily="49" charset="0"/>
              </a:rPr>
              <a:t>  case </a:t>
            </a: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SB_RPAR: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SB_COMMA: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SB_EQ: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SB_NEQ: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SB_LE: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SB_LT: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SB_GE: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SB_GT: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SB_RSEL: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SB_SEMICOLON: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KW_END: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KW_ELSE: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KW_THEN: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error(ERR_INVALIDTERM, </a:t>
            </a:r>
            <a:r>
              <a:rPr lang="en-GB" alt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alt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alt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16BC94F9-238D-49EF-AFAF-8473CEDE9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term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08719B0-ACA5-4A08-8B09-038067411CD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25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compileTerm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while(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SB_TIMES ||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SB_SLASH)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{switch (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SB_TIMES: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eat(SB_TIMES);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SB_SLASH: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eat(SB_SLASH);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C8592E3D-D567-465E-B397-353CB246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724400"/>
            <a:ext cx="45339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818D3B2C-DD88-472B-B60E-C835C329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CE9D36-CAB3-47D9-AC05-A6B894F1D0D9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C06C637-4148-44C0-A143-1D0B0A2D9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Factor: Vi </a:t>
            </a:r>
            <a:r>
              <a:rPr lang="en-US" altLang="en-US" dirty="0" err="1"/>
              <a:t>phạm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LL(1)</a:t>
            </a:r>
            <a:endParaRPr lang="vi-V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54E1D-EDDF-4774-A435-A6D3B2A0593B}"/>
              </a:ext>
            </a:extLst>
          </p:cNvPr>
          <p:cNvSpPr txBox="1"/>
          <p:nvPr/>
        </p:nvSpPr>
        <p:spPr>
          <a:xfrm>
            <a:off x="899592" y="3650934"/>
            <a:ext cx="68407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FIRST(</a:t>
            </a:r>
            <a:r>
              <a:rPr lang="en-US" sz="2000" dirty="0" err="1"/>
              <a:t>unsignedconstant</a:t>
            </a:r>
            <a:r>
              <a:rPr lang="en-US" sz="2000" dirty="0"/>
              <a:t>) = {TK_NUMBER, TK_IDENT, TK_CHAR)</a:t>
            </a:r>
          </a:p>
          <a:p>
            <a:r>
              <a:rPr lang="en-US" sz="2000" dirty="0"/>
              <a:t>FIRST(variable) = {TK_IDENT}</a:t>
            </a:r>
          </a:p>
          <a:p>
            <a:r>
              <a:rPr lang="en-US" sz="2000" dirty="0"/>
              <a:t>FIRST(</a:t>
            </a:r>
            <a:r>
              <a:rPr lang="en-US" sz="2000" dirty="0" err="1"/>
              <a:t>functioncall</a:t>
            </a:r>
            <a:r>
              <a:rPr lang="en-US" sz="2000" dirty="0"/>
              <a:t>) = {TK_IDENT}</a:t>
            </a:r>
          </a:p>
          <a:p>
            <a:r>
              <a:rPr lang="en-US" sz="2000" dirty="0"/>
              <a:t>FIRST(</a:t>
            </a:r>
            <a:r>
              <a:rPr lang="en-US" sz="2000" dirty="0" err="1"/>
              <a:t>unsignedconstant</a:t>
            </a:r>
            <a:r>
              <a:rPr lang="en-US" sz="2000" dirty="0"/>
              <a:t>) </a:t>
            </a:r>
            <a:r>
              <a:rPr lang="en-US" sz="2000" dirty="0">
                <a:sym typeface="Symbol" panose="05050102010706020507" pitchFamily="18" charset="2"/>
              </a:rPr>
              <a:t> </a:t>
            </a:r>
            <a:r>
              <a:rPr lang="en-US" sz="2000" dirty="0"/>
              <a:t>FIRST(</a:t>
            </a:r>
            <a:r>
              <a:rPr lang="en-US" sz="2000" dirty="0" err="1"/>
              <a:t>functioncall</a:t>
            </a:r>
            <a:r>
              <a:rPr lang="en-US" sz="2000" dirty="0"/>
              <a:t>) = {TK_IDENT)</a:t>
            </a:r>
          </a:p>
          <a:p>
            <a:r>
              <a:rPr lang="en-US" sz="2000" dirty="0"/>
              <a:t>FIRST(variable) </a:t>
            </a:r>
            <a:r>
              <a:rPr lang="en-US" sz="2000" dirty="0">
                <a:sym typeface="Symbol" panose="05050102010706020507" pitchFamily="18" charset="2"/>
              </a:rPr>
              <a:t> </a:t>
            </a:r>
            <a:r>
              <a:rPr lang="en-US" sz="2000" dirty="0"/>
              <a:t>FIRST(</a:t>
            </a:r>
            <a:r>
              <a:rPr lang="en-US" sz="2000" dirty="0" err="1"/>
              <a:t>functioncall</a:t>
            </a:r>
            <a:r>
              <a:rPr lang="en-US" sz="2000" dirty="0"/>
              <a:t>) = {TK_IDENT}</a:t>
            </a:r>
          </a:p>
          <a:p>
            <a:r>
              <a:rPr lang="en-US" sz="2000" dirty="0"/>
              <a:t>FIRST(variable) </a:t>
            </a:r>
            <a:r>
              <a:rPr lang="en-US" sz="2000" dirty="0">
                <a:sym typeface="Symbol" panose="05050102010706020507" pitchFamily="18" charset="2"/>
              </a:rPr>
              <a:t> </a:t>
            </a:r>
            <a:r>
              <a:rPr lang="en-US" sz="2000" dirty="0"/>
              <a:t>FIRST(</a:t>
            </a:r>
            <a:r>
              <a:rPr lang="en-US" sz="2000" dirty="0" err="1"/>
              <a:t>unsignedconstant</a:t>
            </a:r>
            <a:r>
              <a:rPr lang="en-US" sz="2000" dirty="0"/>
              <a:t>)}= {TK_IDENT}</a:t>
            </a:r>
          </a:p>
          <a:p>
            <a:pPr algn="ctr"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</a:rPr>
              <a:t>=&gt;Vi </a:t>
            </a:r>
            <a:r>
              <a:rPr lang="en-US" sz="2800" dirty="0" err="1">
                <a:solidFill>
                  <a:srgbClr val="FF0000"/>
                </a:solidFill>
              </a:rPr>
              <a:t>phạm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điều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kiện</a:t>
            </a:r>
            <a:r>
              <a:rPr lang="en-US" sz="2800">
                <a:solidFill>
                  <a:srgbClr val="FF0000"/>
                </a:solidFill>
              </a:rPr>
              <a:t> LL(1)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55356-C28B-4E67-BD88-E1B51B75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998419"/>
            <a:ext cx="71723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32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75F79-85D6-491D-AE5B-FE60C7D9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44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3F78B-3B1D-47D8-BCD4-BC0F970B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FD93E-8D73-4612-B63B-32B04B49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431290"/>
            <a:ext cx="71342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09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A0D6313-BADB-41E0-8616-B16D12A6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factor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49D7D3A-A57F-4E92-AA6E-24A40146969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TK_NUMBER: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eat(TK_NUMBER);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TK_CHAR: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eat(TK_CHAR);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TK_IDENT: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eat(TK_IDENT);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switch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SB_LSEL: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compileIndexes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SB_LPAR: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compileArguments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default: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AE39861-636F-4C3C-969F-E31CC8700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538538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SB_LPAR: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eat(SB_LPAR);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compileExpression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eat(SB_RPAR);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error(ERR_INVALIDFACTOR,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200" dirty="0"/>
          </a:p>
          <a:p>
            <a:pPr defTabSz="914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D8BCAA-907B-48FF-A772-53BDE522E088}"/>
              </a:ext>
            </a:extLst>
          </p:cNvPr>
          <p:cNvSpPr/>
          <p:nvPr/>
        </p:nvSpPr>
        <p:spPr>
          <a:xfrm>
            <a:off x="107504" y="2196480"/>
            <a:ext cx="3312368" cy="2960712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71FC8-4893-4493-B9CA-4D169786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42764"/>
            <a:ext cx="3671888" cy="20764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7E70A03-2827-48D2-80AE-A24572CE734D}"/>
              </a:ext>
            </a:extLst>
          </p:cNvPr>
          <p:cNvSpPr/>
          <p:nvPr/>
        </p:nvSpPr>
        <p:spPr>
          <a:xfrm>
            <a:off x="5148064" y="1988840"/>
            <a:ext cx="864096" cy="93610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99F3-CDD7-4662-8F50-46996734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5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F7CF-C61F-4BDE-B179-48DE3559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5E09-64FE-4983-B6D7-DB175C3491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X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ây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dựng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cây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phân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tích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cú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pháp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từ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gốc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xuống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lá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,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đọc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chương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trình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nguồn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từ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trái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qua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phải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Việc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xây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dựng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cây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dựa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vào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suy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dẫn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trái</a:t>
            </a:r>
            <a:endParaRPr lang="en-US" sz="2400" dirty="0">
              <a:solidFill>
                <a:srgbClr val="212529"/>
              </a:solidFill>
              <a:latin typeface="Roboto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Nếu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một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vế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trái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có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nhiều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hơn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1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vế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phải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,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chọn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vế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phải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nào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cho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các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nút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cấp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dưới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?</a:t>
            </a:r>
          </a:p>
          <a:p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Ví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dụ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: Văn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phạm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G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với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các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sản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xuất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G:  (1)         S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     (2, 3)    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Abc|b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	  (4)       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B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d </a:t>
            </a:r>
          </a:p>
          <a:p>
            <a:pPr lvl="1"/>
            <a:r>
              <a:rPr lang="en-US" sz="2000" dirty="0" err="1">
                <a:solidFill>
                  <a:srgbClr val="212529"/>
                </a:solidFill>
                <a:latin typeface="Roboto" panose="020B0604020202020204" pitchFamily="2" charset="0"/>
              </a:rPr>
              <a:t>Xâu</a:t>
            </a: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000" dirty="0" err="1">
                <a:solidFill>
                  <a:srgbClr val="212529"/>
                </a:solidFill>
                <a:latin typeface="Roboto" panose="020B0604020202020204" pitchFamily="2" charset="0"/>
              </a:rPr>
              <a:t>vào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: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abbcde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E85A4-0FF8-483E-A073-B7EC447E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068960"/>
            <a:ext cx="3467100" cy="34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8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99F3-CDD7-4662-8F50-46996734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6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F7CF-C61F-4BDE-B179-48DE3559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5E09-64FE-4983-B6D7-DB175C3491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Xây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dựng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cây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phân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tích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cú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pháp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từ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lá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lên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gốc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đọc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chương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trình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nguồn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từ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trái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qua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phải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Sử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dụng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suy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dẫn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phải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Ví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dụ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: Cho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văn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phạm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G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với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các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sản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xuất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: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G: (1)   S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      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Abc|b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	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B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d </a:t>
            </a:r>
          </a:p>
          <a:p>
            <a:pPr lvl="1"/>
            <a:r>
              <a:rPr lang="en-US" sz="2000" dirty="0" err="1">
                <a:solidFill>
                  <a:srgbClr val="212529"/>
                </a:solidFill>
                <a:latin typeface="Roboto" panose="020B0604020202020204" pitchFamily="2" charset="0"/>
              </a:rPr>
              <a:t>Xâu</a:t>
            </a: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000" dirty="0" err="1">
                <a:solidFill>
                  <a:srgbClr val="212529"/>
                </a:solidFill>
                <a:latin typeface="Roboto" panose="020B0604020202020204" pitchFamily="2" charset="0"/>
              </a:rPr>
              <a:t>vào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: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abbcde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1AC31-3037-4386-8099-43DF411E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1710"/>
            <a:ext cx="9144000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7AA10-9A07-48C8-BC27-C5E8672D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7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CFC29-4E87-4A1C-8720-C4E9F28D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22646-3E49-95D0-8CC7-2AE1AA0F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171575"/>
            <a:ext cx="50768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2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id="{32370606-0DE1-4C1D-BFB4-113DF144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C3024DBB-EC89-4795-B9B4-837A80A8C4D9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921EEFF4-F3EA-45A9-94EC-47B64281B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Phương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đệ</a:t>
            </a:r>
            <a:r>
              <a:rPr lang="en-US" altLang="en-US" dirty="0"/>
              <a:t> 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xuống</a:t>
            </a:r>
            <a:endParaRPr lang="en-US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CFA7708-1E46-4591-B133-EA0B8A2C2E1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phương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pháp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từ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xuống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tức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cây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từ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gốc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xuống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lá</a:t>
            </a:r>
            <a:r>
              <a:rPr lang="en-US" altLang="en-US" sz="2400" dirty="0"/>
              <a:t> </a:t>
            </a:r>
          </a:p>
          <a:p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thủ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tục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quy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thủ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tục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kếtthúc</a:t>
            </a:r>
            <a:endParaRPr lang="en-US" altLang="en-US" sz="2400" dirty="0"/>
          </a:p>
          <a:p>
            <a:pPr lvl="1"/>
            <a:r>
              <a:rPr lang="en-US" altLang="en-US" dirty="0" err="1"/>
              <a:t>Đầu</a:t>
            </a:r>
            <a:r>
              <a:rPr lang="en-US" altLang="en-US" dirty="0"/>
              <a:t> </a:t>
            </a:r>
            <a:r>
              <a:rPr lang="en-US" altLang="en-US" dirty="0" err="1"/>
              <a:t>tiên</a:t>
            </a:r>
            <a:r>
              <a:rPr lang="en-US" altLang="en-US" dirty="0"/>
              <a:t> </a:t>
            </a:r>
            <a:r>
              <a:rPr lang="en-US" altLang="en-US" dirty="0" err="1"/>
              <a:t>gọi</a:t>
            </a:r>
            <a:r>
              <a:rPr lang="en-US" altLang="en-US" dirty="0"/>
              <a:t> </a:t>
            </a:r>
            <a:r>
              <a:rPr lang="en-US" altLang="en-US" dirty="0" err="1"/>
              <a:t>thủ</a:t>
            </a:r>
            <a:r>
              <a:rPr lang="en-US" altLang="en-US" dirty="0"/>
              <a:t> </a:t>
            </a:r>
            <a:r>
              <a:rPr lang="en-US" altLang="en-US" dirty="0" err="1"/>
              <a:t>tục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endParaRPr lang="en-US" altLang="en-US" sz="2400" dirty="0"/>
          </a:p>
          <a:p>
            <a:pPr lvl="1"/>
            <a:r>
              <a:rPr lang="en-US" altLang="en-US" sz="2400" dirty="0"/>
              <a:t>Khi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thúc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phải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phải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nhánh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thủ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tục</a:t>
            </a:r>
            <a:endParaRPr lang="en-US" altLang="en-US" sz="2400" dirty="0"/>
          </a:p>
          <a:p>
            <a:pPr lvl="1"/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xem</a:t>
            </a:r>
            <a:r>
              <a:rPr lang="en-US" altLang="en-US" dirty="0"/>
              <a:t>  </a:t>
            </a:r>
            <a:r>
              <a:rPr lang="en-US" altLang="en-US" dirty="0" err="1"/>
              <a:t>trước</a:t>
            </a:r>
            <a:r>
              <a:rPr lang="en-US" altLang="en-US" dirty="0"/>
              <a:t> </a:t>
            </a:r>
            <a:r>
              <a:rPr lang="en-US" altLang="en-US" dirty="0" err="1"/>
              <a:t>lookAhead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quyết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vế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.</a:t>
            </a:r>
          </a:p>
          <a:p>
            <a:pPr lvl="1"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42DAEFF4-5635-41A8-A6BD-3462FFF8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5CE6C676-6DE9-4BCE-9DAE-EF57A7E1417A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/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EC095414-4F28-4501-BA33-A0C227612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err="1"/>
              <a:t>Phương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đệ</a:t>
            </a:r>
            <a:r>
              <a:rPr lang="en-US" altLang="en-US" dirty="0"/>
              <a:t> 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xuống</a:t>
            </a:r>
            <a:endParaRPr lang="en-US" altLang="en-US" dirty="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1F4FD521-3A2D-4021-B322-E91BEED2D4C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marL="341313" indent="-341313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mỗi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 (</a:t>
            </a:r>
            <a:r>
              <a:rPr lang="en-US" altLang="en-US" dirty="0" err="1"/>
              <a:t>sản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)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br>
              <a:rPr lang="en-US" altLang="en-US" sz="2400" dirty="0"/>
            </a:b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en-US" altLang="en-US" dirty="0"/>
              <a:t>&lt;phrase1&gt;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E</a:t>
            </a:r>
            <a:br>
              <a:rPr lang="en-US" altLang="en-US" dirty="0"/>
            </a:br>
            <a:br>
              <a:rPr lang="en-US" altLang="en-US" sz="2400" dirty="0"/>
            </a:b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 E</a:t>
            </a:r>
          </a:p>
          <a:p>
            <a:pPr marL="0" indent="0">
              <a:lnSpc>
                <a:spcPct val="9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dirty="0"/>
            </a:br>
            <a:r>
              <a:rPr lang="en-US" altLang="en-US" sz="2400" dirty="0">
                <a:latin typeface="Bitstream Vera Sans Mono"/>
              </a:rPr>
              <a:t>	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compilePhrase1( )</a:t>
            </a:r>
            <a:b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   /*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phân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tích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luật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 */    }</a:t>
            </a:r>
            <a:b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1313" indent="-341313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E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dãy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thúc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thúc</a:t>
            </a:r>
            <a:r>
              <a:rPr lang="en-US" altLang="en-US" dirty="0"/>
              <a:t>	</a:t>
            </a:r>
          </a:p>
          <a:p>
            <a:pPr marL="341313" indent="-341313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Văn </a:t>
            </a:r>
            <a:r>
              <a:rPr lang="en-US" altLang="en-US" dirty="0" err="1"/>
              <a:t>phạm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C5000B"/>
                </a:solidFill>
              </a:rPr>
              <a:t>không</a:t>
            </a:r>
            <a:r>
              <a:rPr lang="en-US" altLang="en-US" dirty="0">
                <a:solidFill>
                  <a:srgbClr val="C5000B"/>
                </a:solidFill>
              </a:rPr>
              <a:t> </a:t>
            </a:r>
            <a:r>
              <a:rPr lang="en-US" altLang="en-US" dirty="0" err="1">
                <a:solidFill>
                  <a:srgbClr val="C5000B"/>
                </a:solidFill>
              </a:rPr>
              <a:t>đệ</a:t>
            </a:r>
            <a:r>
              <a:rPr lang="en-US" altLang="en-US" dirty="0">
                <a:solidFill>
                  <a:srgbClr val="C5000B"/>
                </a:solidFill>
              </a:rPr>
              <a:t> </a:t>
            </a:r>
            <a:r>
              <a:rPr lang="en-US" altLang="en-US" dirty="0" err="1">
                <a:solidFill>
                  <a:srgbClr val="C5000B"/>
                </a:solidFill>
              </a:rPr>
              <a:t>quy</a:t>
            </a:r>
            <a:r>
              <a:rPr lang="en-US" altLang="en-US" dirty="0">
                <a:solidFill>
                  <a:srgbClr val="C5000B"/>
                </a:solidFill>
              </a:rPr>
              <a:t> </a:t>
            </a:r>
            <a:r>
              <a:rPr lang="en-US" altLang="en-US" dirty="0" err="1">
                <a:solidFill>
                  <a:srgbClr val="C5000B"/>
                </a:solidFill>
              </a:rPr>
              <a:t>trái</a:t>
            </a:r>
            <a:endParaRPr lang="en-US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ST_PPT_template_2022_RED_16x9_5670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HUST_PPT_template_2022_RED_16x9_567042</Template>
  <TotalTime>7366</TotalTime>
  <Words>3873</Words>
  <Application>Microsoft Office PowerPoint</Application>
  <PresentationFormat>On-screen Show (4:3)</PresentationFormat>
  <Paragraphs>598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 Black</vt:lpstr>
      <vt:lpstr>Bitstream Vera Sans Mono</vt:lpstr>
      <vt:lpstr>Courier New</vt:lpstr>
      <vt:lpstr>Lato</vt:lpstr>
      <vt:lpstr>Roboto</vt:lpstr>
      <vt:lpstr>Symbol</vt:lpstr>
      <vt:lpstr>Times New Roman</vt:lpstr>
      <vt:lpstr>urw-din</vt:lpstr>
      <vt:lpstr>Wingdings</vt:lpstr>
      <vt:lpstr>HUST_PPT_template_2022_RED_16x9_567042</vt:lpstr>
      <vt:lpstr>PowerPoint Presentation</vt:lpstr>
      <vt:lpstr>Nội dung</vt:lpstr>
      <vt:lpstr>Nhiệm vụ của bộ phân tích cú pháp</vt:lpstr>
      <vt:lpstr>Phân loại các bộ PTCP của NN lập trình</vt:lpstr>
      <vt:lpstr>Phân tích trên xuống</vt:lpstr>
      <vt:lpstr>Phân tích cú pháp từ dưới lên</vt:lpstr>
      <vt:lpstr>Phương pháp phân tích trên xuống</vt:lpstr>
      <vt:lpstr>Phương pháp đệ quy trên xuống</vt:lpstr>
      <vt:lpstr>Phương pháp đệ quy trên xuống</vt:lpstr>
      <vt:lpstr>Phân tích một luật (một vế phải)</vt:lpstr>
      <vt:lpstr>Sơ đồ cú pháp của KPL</vt:lpstr>
      <vt:lpstr>Sơ đồ cú pháp của KPL</vt:lpstr>
      <vt:lpstr>Sơ đồ cú pháp của KPL</vt:lpstr>
      <vt:lpstr>Sơ đồ cú pháp của KPL</vt:lpstr>
      <vt:lpstr>Sơ đồ cú pháp của KPL</vt:lpstr>
      <vt:lpstr>Sơ đồ cú pháp của KPL</vt:lpstr>
      <vt:lpstr>Sơ đồ cú pháp của KPL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Vào ra trong KPL KPL</vt:lpstr>
      <vt:lpstr>Ví dụ: chương trình KPL</vt:lpstr>
      <vt:lpstr>Lời giải  (* sum of the squares of the first n natural n program example5; umbers *) var n : integer;i: integer;sum: integer;  function f(k : integer) : integer;   begin    f := k * k;   end;  BEGIN  n := READI;  sum :=0;  for i:=1 to n do   sum:= sum + f(i);  call WRITELN;  call WRITEI(sum); END. (* example*) </vt:lpstr>
      <vt:lpstr>Cài đặt bộ phân tích cú pháp KPL</vt:lpstr>
      <vt:lpstr>Biến lookAhead </vt:lpstr>
      <vt:lpstr>Hàm eat</vt:lpstr>
      <vt:lpstr>Khởi tạo bộ PTCP</vt:lpstr>
      <vt:lpstr>Phân tích một ký hiệu KKT, có 1 vế phải</vt:lpstr>
      <vt:lpstr>Vế trái với nhiều hơn 1 vế phải</vt:lpstr>
      <vt:lpstr>Phân tích statement</vt:lpstr>
      <vt:lpstr>Hàm phân tích statement</vt:lpstr>
      <vt:lpstr>Xử lý chu trình</vt:lpstr>
      <vt:lpstr>Có thể kết hợp sơ đồ cú pháp</vt:lpstr>
      <vt:lpstr>Xử lý term và term 2 theo luật, tính Follow</vt:lpstr>
      <vt:lpstr>Xử lý term theo sơ đồ cú pháp</vt:lpstr>
      <vt:lpstr>Factor: Vi phạm điều kiện LL(1)</vt:lpstr>
      <vt:lpstr>Sau khi sắp xếp lại</vt:lpstr>
      <vt:lpstr>Phân tích factor</vt:lpstr>
    </vt:vector>
  </TitlesOfParts>
  <Company>FIT-HUT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Lexical Analysis</dc:title>
  <dc:creator>duongnn</dc:creator>
  <cp:lastModifiedBy>Nguyen Thi Thu Huong</cp:lastModifiedBy>
  <cp:revision>435</cp:revision>
  <cp:lastPrinted>2023-12-01T08:58:41Z</cp:lastPrinted>
  <dcterms:created xsi:type="dcterms:W3CDTF">2008-08-20T08:21:40Z</dcterms:created>
  <dcterms:modified xsi:type="dcterms:W3CDTF">2024-12-06T02:22:13Z</dcterms:modified>
</cp:coreProperties>
</file>